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17"/>
  </p:notesMasterIdLst>
  <p:sldIdLst>
    <p:sldId id="328" r:id="rId5"/>
    <p:sldId id="288" r:id="rId6"/>
    <p:sldId id="271" r:id="rId7"/>
    <p:sldId id="275" r:id="rId8"/>
    <p:sldId id="272" r:id="rId9"/>
    <p:sldId id="334" r:id="rId10"/>
    <p:sldId id="335" r:id="rId11"/>
    <p:sldId id="325" r:id="rId12"/>
    <p:sldId id="330" r:id="rId13"/>
    <p:sldId id="331" r:id="rId14"/>
    <p:sldId id="337" r:id="rId15"/>
    <p:sldId id="329" r:id="rId1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7" userDrawn="1">
          <p15:clr>
            <a:srgbClr val="A4A3A4"/>
          </p15:clr>
        </p15:guide>
        <p15:guide id="2" orient="horz" pos="186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A73C"/>
    <a:srgbClr val="9E9A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7E2B89-2167-4429-A158-B93FE90E30C6}" v="6" dt="2023-10-02T10:48:02.3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>
        <p:guide pos="7"/>
        <p:guide orient="horz" pos="186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ren Peersman" userId="S::karen.peersman@ondernemersvoorondernemers.be::5f99465f-8b5d-41bb-9a0e-8c4a4b19059b" providerId="AD" clId="Web-{607833BF-2FFC-57FD-C031-2473F9CF1AD7}"/>
    <pc:docChg chg="addSld delSld modSld sldOrd">
      <pc:chgData name="Karen Peersman" userId="S::karen.peersman@ondernemersvoorondernemers.be::5f99465f-8b5d-41bb-9a0e-8c4a4b19059b" providerId="AD" clId="Web-{607833BF-2FFC-57FD-C031-2473F9CF1AD7}" dt="2023-09-13T10:15:07.650" v="23" actId="20577"/>
      <pc:docMkLst>
        <pc:docMk/>
      </pc:docMkLst>
      <pc:sldChg chg="modSp">
        <pc:chgData name="Karen Peersman" userId="S::karen.peersman@ondernemersvoorondernemers.be::5f99465f-8b5d-41bb-9a0e-8c4a4b19059b" providerId="AD" clId="Web-{607833BF-2FFC-57FD-C031-2473F9CF1AD7}" dt="2023-09-13T10:15:07.650" v="23" actId="20577"/>
        <pc:sldMkLst>
          <pc:docMk/>
          <pc:sldMk cId="4088219909" sldId="272"/>
        </pc:sldMkLst>
        <pc:spChg chg="mod">
          <ac:chgData name="Karen Peersman" userId="S::karen.peersman@ondernemersvoorondernemers.be::5f99465f-8b5d-41bb-9a0e-8c4a4b19059b" providerId="AD" clId="Web-{607833BF-2FFC-57FD-C031-2473F9CF1AD7}" dt="2023-09-13T10:15:07.650" v="23" actId="20577"/>
          <ac:spMkLst>
            <pc:docMk/>
            <pc:sldMk cId="4088219909" sldId="272"/>
            <ac:spMk id="3" creationId="{C09BDB93-ADB8-2046-A9C5-90E81DB6E56F}"/>
          </ac:spMkLst>
        </pc:spChg>
      </pc:sldChg>
      <pc:sldChg chg="modSp add ord">
        <pc:chgData name="Karen Peersman" userId="S::karen.peersman@ondernemersvoorondernemers.be::5f99465f-8b5d-41bb-9a0e-8c4a4b19059b" providerId="AD" clId="Web-{607833BF-2FFC-57FD-C031-2473F9CF1AD7}" dt="2023-09-13T10:08:58.356" v="5" actId="20577"/>
        <pc:sldMkLst>
          <pc:docMk/>
          <pc:sldMk cId="2394184783" sldId="334"/>
        </pc:sldMkLst>
        <pc:spChg chg="mod">
          <ac:chgData name="Karen Peersman" userId="S::karen.peersman@ondernemersvoorondernemers.be::5f99465f-8b5d-41bb-9a0e-8c4a4b19059b" providerId="AD" clId="Web-{607833BF-2FFC-57FD-C031-2473F9CF1AD7}" dt="2023-09-13T10:08:58.356" v="5" actId="20577"/>
          <ac:spMkLst>
            <pc:docMk/>
            <pc:sldMk cId="2394184783" sldId="334"/>
            <ac:spMk id="4" creationId="{69D2E00D-573E-449C-0D5B-241ED992084C}"/>
          </ac:spMkLst>
        </pc:spChg>
      </pc:sldChg>
      <pc:sldChg chg="add del">
        <pc:chgData name="Karen Peersman" userId="S::karen.peersman@ondernemersvoorondernemers.be::5f99465f-8b5d-41bb-9a0e-8c4a4b19059b" providerId="AD" clId="Web-{607833BF-2FFC-57FD-C031-2473F9CF1AD7}" dt="2023-09-13T10:08:30.902" v="1"/>
        <pc:sldMkLst>
          <pc:docMk/>
          <pc:sldMk cId="3298039236" sldId="334"/>
        </pc:sldMkLst>
      </pc:sldChg>
      <pc:sldChg chg="modSp add">
        <pc:chgData name="Karen Peersman" userId="S::karen.peersman@ondernemersvoorondernemers.be::5f99465f-8b5d-41bb-9a0e-8c4a4b19059b" providerId="AD" clId="Web-{607833BF-2FFC-57FD-C031-2473F9CF1AD7}" dt="2023-09-13T10:10:41.438" v="22" actId="20577"/>
        <pc:sldMkLst>
          <pc:docMk/>
          <pc:sldMk cId="2907924619" sldId="335"/>
        </pc:sldMkLst>
        <pc:spChg chg="mod">
          <ac:chgData name="Karen Peersman" userId="S::karen.peersman@ondernemersvoorondernemers.be::5f99465f-8b5d-41bb-9a0e-8c4a4b19059b" providerId="AD" clId="Web-{607833BF-2FFC-57FD-C031-2473F9CF1AD7}" dt="2023-09-13T10:10:41.438" v="22" actId="20577"/>
          <ac:spMkLst>
            <pc:docMk/>
            <pc:sldMk cId="2907924619" sldId="335"/>
            <ac:spMk id="2" creationId="{DA0D2997-5C0A-2348-8152-A335CC48CDDE}"/>
          </ac:spMkLst>
        </pc:spChg>
      </pc:sldChg>
      <pc:sldChg chg="add del">
        <pc:chgData name="Karen Peersman" userId="S::karen.peersman@ondernemersvoorondernemers.be::5f99465f-8b5d-41bb-9a0e-8c4a4b19059b" providerId="AD" clId="Web-{607833BF-2FFC-57FD-C031-2473F9CF1AD7}" dt="2023-09-13T10:09:59.015" v="7"/>
        <pc:sldMkLst>
          <pc:docMk/>
          <pc:sldMk cId="3032831912" sldId="335"/>
        </pc:sldMkLst>
      </pc:sldChg>
      <pc:sldMasterChg chg="addSldLayout">
        <pc:chgData name="Karen Peersman" userId="S::karen.peersman@ondernemersvoorondernemers.be::5f99465f-8b5d-41bb-9a0e-8c4a4b19059b" providerId="AD" clId="Web-{607833BF-2FFC-57FD-C031-2473F9CF1AD7}" dt="2023-09-13T10:08:36.934" v="2"/>
        <pc:sldMasterMkLst>
          <pc:docMk/>
          <pc:sldMasterMk cId="1070248364" sldId="2147483672"/>
        </pc:sldMasterMkLst>
        <pc:sldLayoutChg chg="add">
          <pc:chgData name="Karen Peersman" userId="S::karen.peersman@ondernemersvoorondernemers.be::5f99465f-8b5d-41bb-9a0e-8c4a4b19059b" providerId="AD" clId="Web-{607833BF-2FFC-57FD-C031-2473F9CF1AD7}" dt="2023-09-13T10:08:36.934" v="2"/>
          <pc:sldLayoutMkLst>
            <pc:docMk/>
            <pc:sldMasterMk cId="1070248364" sldId="2147483672"/>
            <pc:sldLayoutMk cId="1560702180" sldId="2147483684"/>
          </pc:sldLayoutMkLst>
        </pc:sldLayoutChg>
      </pc:sldMasterChg>
    </pc:docChg>
  </pc:docChgLst>
  <pc:docChgLst>
    <pc:chgData name="Nathalie Schots" userId="S::nathalie.schots@ondernemersvoorondernemers.be::3972461e-46fd-46e0-a071-9016f0c987ac" providerId="AD" clId="Web-{89899ED1-CCC6-2104-C7C6-0D3A211114F5}"/>
    <pc:docChg chg="modSld">
      <pc:chgData name="Nathalie Schots" userId="S::nathalie.schots@ondernemersvoorondernemers.be::3972461e-46fd-46e0-a071-9016f0c987ac" providerId="AD" clId="Web-{89899ED1-CCC6-2104-C7C6-0D3A211114F5}" dt="2023-09-28T11:18:30.663" v="1" actId="20577"/>
      <pc:docMkLst>
        <pc:docMk/>
      </pc:docMkLst>
      <pc:sldChg chg="modSp">
        <pc:chgData name="Nathalie Schots" userId="S::nathalie.schots@ondernemersvoorondernemers.be::3972461e-46fd-46e0-a071-9016f0c987ac" providerId="AD" clId="Web-{89899ED1-CCC6-2104-C7C6-0D3A211114F5}" dt="2023-09-28T11:18:27.929" v="0" actId="20577"/>
        <pc:sldMkLst>
          <pc:docMk/>
          <pc:sldMk cId="2394184783" sldId="334"/>
        </pc:sldMkLst>
        <pc:spChg chg="mod">
          <ac:chgData name="Nathalie Schots" userId="S::nathalie.schots@ondernemersvoorondernemers.be::3972461e-46fd-46e0-a071-9016f0c987ac" providerId="AD" clId="Web-{89899ED1-CCC6-2104-C7C6-0D3A211114F5}" dt="2023-09-28T11:18:27.929" v="0" actId="20577"/>
          <ac:spMkLst>
            <pc:docMk/>
            <pc:sldMk cId="2394184783" sldId="334"/>
            <ac:spMk id="6" creationId="{6DAAEF87-179E-3062-BBF8-64FB6595B38F}"/>
          </ac:spMkLst>
        </pc:spChg>
      </pc:sldChg>
      <pc:sldChg chg="modSp">
        <pc:chgData name="Nathalie Schots" userId="S::nathalie.schots@ondernemersvoorondernemers.be::3972461e-46fd-46e0-a071-9016f0c987ac" providerId="AD" clId="Web-{89899ED1-CCC6-2104-C7C6-0D3A211114F5}" dt="2023-09-28T11:18:30.663" v="1" actId="20577"/>
        <pc:sldMkLst>
          <pc:docMk/>
          <pc:sldMk cId="2907924619" sldId="335"/>
        </pc:sldMkLst>
        <pc:spChg chg="mod">
          <ac:chgData name="Nathalie Schots" userId="S::nathalie.schots@ondernemersvoorondernemers.be::3972461e-46fd-46e0-a071-9016f0c987ac" providerId="AD" clId="Web-{89899ED1-CCC6-2104-C7C6-0D3A211114F5}" dt="2023-09-28T11:18:30.663" v="1" actId="20577"/>
          <ac:spMkLst>
            <pc:docMk/>
            <pc:sldMk cId="2907924619" sldId="335"/>
            <ac:spMk id="9" creationId="{2C8E7E80-6CB5-3043-8D51-457E6BC53BA8}"/>
          </ac:spMkLst>
        </pc:spChg>
      </pc:sldChg>
    </pc:docChg>
  </pc:docChgLst>
  <pc:docChgLst>
    <pc:chgData name="Nathalie Schots" userId="S::nathalie.schots@ondernemersvoorondernemers.be::3972461e-46fd-46e0-a071-9016f0c987ac" providerId="AD" clId="Web-{80D4AD67-10E8-0A36-C90C-BC9CAFB0F737}"/>
    <pc:docChg chg="addSld delSld modSld">
      <pc:chgData name="Nathalie Schots" userId="S::nathalie.schots@ondernemersvoorondernemers.be::3972461e-46fd-46e0-a071-9016f0c987ac" providerId="AD" clId="Web-{80D4AD67-10E8-0A36-C90C-BC9CAFB0F737}" dt="2023-09-28T11:01:16.400" v="9"/>
      <pc:docMkLst>
        <pc:docMk/>
      </pc:docMkLst>
      <pc:sldChg chg="del">
        <pc:chgData name="Nathalie Schots" userId="S::nathalie.schots@ondernemersvoorondernemers.be::3972461e-46fd-46e0-a071-9016f0c987ac" providerId="AD" clId="Web-{80D4AD67-10E8-0A36-C90C-BC9CAFB0F737}" dt="2023-09-28T11:01:16.400" v="9"/>
        <pc:sldMkLst>
          <pc:docMk/>
          <pc:sldMk cId="1931287533" sldId="336"/>
        </pc:sldMkLst>
      </pc:sldChg>
      <pc:sldChg chg="addSp delSp modSp add replId">
        <pc:chgData name="Nathalie Schots" userId="S::nathalie.schots@ondernemersvoorondernemers.be::3972461e-46fd-46e0-a071-9016f0c987ac" providerId="AD" clId="Web-{80D4AD67-10E8-0A36-C90C-BC9CAFB0F737}" dt="2023-09-28T11:00:39.134" v="8" actId="14100"/>
        <pc:sldMkLst>
          <pc:docMk/>
          <pc:sldMk cId="1789609239" sldId="337"/>
        </pc:sldMkLst>
        <pc:picChg chg="add mod">
          <ac:chgData name="Nathalie Schots" userId="S::nathalie.schots@ondernemersvoorondernemers.be::3972461e-46fd-46e0-a071-9016f0c987ac" providerId="AD" clId="Web-{80D4AD67-10E8-0A36-C90C-BC9CAFB0F737}" dt="2023-09-28T11:00:39.134" v="8" actId="14100"/>
          <ac:picMkLst>
            <pc:docMk/>
            <pc:sldMk cId="1789609239" sldId="337"/>
            <ac:picMk id="2" creationId="{A04D5AD8-CEB8-41A8-A508-CC8F7002E574}"/>
          </ac:picMkLst>
        </pc:picChg>
        <pc:picChg chg="del">
          <ac:chgData name="Nathalie Schots" userId="S::nathalie.schots@ondernemersvoorondernemers.be::3972461e-46fd-46e0-a071-9016f0c987ac" providerId="AD" clId="Web-{80D4AD67-10E8-0A36-C90C-BC9CAFB0F737}" dt="2023-09-28T10:55:10.774" v="1"/>
          <ac:picMkLst>
            <pc:docMk/>
            <pc:sldMk cId="1789609239" sldId="337"/>
            <ac:picMk id="4" creationId="{197658E4-E0EC-E438-3F23-4E0A58E81EB6}"/>
          </ac:picMkLst>
        </pc:picChg>
        <pc:picChg chg="del">
          <ac:chgData name="Nathalie Schots" userId="S::nathalie.schots@ondernemersvoorondernemers.be::3972461e-46fd-46e0-a071-9016f0c987ac" providerId="AD" clId="Web-{80D4AD67-10E8-0A36-C90C-BC9CAFB0F737}" dt="2023-09-28T10:55:12.149" v="2"/>
          <ac:picMkLst>
            <pc:docMk/>
            <pc:sldMk cId="1789609239" sldId="337"/>
            <ac:picMk id="5" creationId="{86A733B6-069E-75A7-524E-2DC527D062D9}"/>
          </ac:picMkLst>
        </pc:picChg>
        <pc:picChg chg="del">
          <ac:chgData name="Nathalie Schots" userId="S::nathalie.schots@ondernemersvoorondernemers.be::3972461e-46fd-46e0-a071-9016f0c987ac" providerId="AD" clId="Web-{80D4AD67-10E8-0A36-C90C-BC9CAFB0F737}" dt="2023-09-28T10:55:13.571" v="3"/>
          <ac:picMkLst>
            <pc:docMk/>
            <pc:sldMk cId="1789609239" sldId="337"/>
            <ac:picMk id="7" creationId="{E9491958-C265-2AD3-B99F-B48AB9567EC8}"/>
          </ac:picMkLst>
        </pc:picChg>
      </pc:sldChg>
    </pc:docChg>
  </pc:docChgLst>
  <pc:docChgLst>
    <pc:chgData name="Karen Peersman" userId="S::karen.peersman@ondernemersvoorondernemers.be::5f99465f-8b5d-41bb-9a0e-8c4a4b19059b" providerId="AD" clId="Web-{D1B1483E-3FEB-44E6-B034-14AA15A414C7}"/>
    <pc:docChg chg="modSld">
      <pc:chgData name="Karen Peersman" userId="S::karen.peersman@ondernemersvoorondernemers.be::5f99465f-8b5d-41bb-9a0e-8c4a4b19059b" providerId="AD" clId="Web-{D1B1483E-3FEB-44E6-B034-14AA15A414C7}" dt="2023-09-13T10:14:33.669" v="3" actId="20577"/>
      <pc:docMkLst>
        <pc:docMk/>
      </pc:docMkLst>
      <pc:sldChg chg="modSp">
        <pc:chgData name="Karen Peersman" userId="S::karen.peersman@ondernemersvoorondernemers.be::5f99465f-8b5d-41bb-9a0e-8c4a4b19059b" providerId="AD" clId="Web-{D1B1483E-3FEB-44E6-B034-14AA15A414C7}" dt="2023-09-13T10:14:25.778" v="1" actId="20577"/>
        <pc:sldMkLst>
          <pc:docMk/>
          <pc:sldMk cId="2665852330" sldId="271"/>
        </pc:sldMkLst>
        <pc:spChg chg="mod">
          <ac:chgData name="Karen Peersman" userId="S::karen.peersman@ondernemersvoorondernemers.be::5f99465f-8b5d-41bb-9a0e-8c4a4b19059b" providerId="AD" clId="Web-{D1B1483E-3FEB-44E6-B034-14AA15A414C7}" dt="2023-09-13T10:14:25.778" v="1" actId="20577"/>
          <ac:spMkLst>
            <pc:docMk/>
            <pc:sldMk cId="2665852330" sldId="271"/>
            <ac:spMk id="5" creationId="{8E4F6304-1E2D-9442-ABA6-980BF4666417}"/>
          </ac:spMkLst>
        </pc:spChg>
      </pc:sldChg>
      <pc:sldChg chg="modSp">
        <pc:chgData name="Karen Peersman" userId="S::karen.peersman@ondernemersvoorondernemers.be::5f99465f-8b5d-41bb-9a0e-8c4a4b19059b" providerId="AD" clId="Web-{D1B1483E-3FEB-44E6-B034-14AA15A414C7}" dt="2023-09-13T10:14:33.669" v="3" actId="20577"/>
        <pc:sldMkLst>
          <pc:docMk/>
          <pc:sldMk cId="3920954407" sldId="275"/>
        </pc:sldMkLst>
        <pc:spChg chg="mod">
          <ac:chgData name="Karen Peersman" userId="S::karen.peersman@ondernemersvoorondernemers.be::5f99465f-8b5d-41bb-9a0e-8c4a4b19059b" providerId="AD" clId="Web-{D1B1483E-3FEB-44E6-B034-14AA15A414C7}" dt="2023-09-13T10:14:33.669" v="3" actId="20577"/>
          <ac:spMkLst>
            <pc:docMk/>
            <pc:sldMk cId="3920954407" sldId="275"/>
            <ac:spMk id="12" creationId="{FC8BF9D6-D8A3-3A4C-A5D7-0F1FE0208279}"/>
          </ac:spMkLst>
        </pc:spChg>
      </pc:sldChg>
    </pc:docChg>
  </pc:docChgLst>
  <pc:docChgLst>
    <pc:chgData name="Anne-lise Passelecq" userId="b5069077-873e-40ac-8e13-789e7ef36e0b" providerId="ADAL" clId="{1D7E2B89-2167-4429-A158-B93FE90E30C6}"/>
    <pc:docChg chg="custSel modSld">
      <pc:chgData name="Anne-lise Passelecq" userId="b5069077-873e-40ac-8e13-789e7ef36e0b" providerId="ADAL" clId="{1D7E2B89-2167-4429-A158-B93FE90E30C6}" dt="2023-10-02T10:48:08.503" v="7" actId="1076"/>
      <pc:docMkLst>
        <pc:docMk/>
      </pc:docMkLst>
      <pc:sldChg chg="addSp delSp modSp mod">
        <pc:chgData name="Anne-lise Passelecq" userId="b5069077-873e-40ac-8e13-789e7ef36e0b" providerId="ADAL" clId="{1D7E2B89-2167-4429-A158-B93FE90E30C6}" dt="2023-10-02T10:48:08.503" v="7" actId="1076"/>
        <pc:sldMkLst>
          <pc:docMk/>
          <pc:sldMk cId="1789609239" sldId="337"/>
        </pc:sldMkLst>
        <pc:spChg chg="mod">
          <ac:chgData name="Anne-lise Passelecq" userId="b5069077-873e-40ac-8e13-789e7ef36e0b" providerId="ADAL" clId="{1D7E2B89-2167-4429-A158-B93FE90E30C6}" dt="2023-10-02T10:46:07.216" v="2"/>
          <ac:spMkLst>
            <pc:docMk/>
            <pc:sldMk cId="1789609239" sldId="337"/>
            <ac:spMk id="5" creationId="{DBBDCF96-2686-D4C3-A0B5-D3FA97113C42}"/>
          </ac:spMkLst>
        </pc:spChg>
        <pc:spChg chg="mod">
          <ac:chgData name="Anne-lise Passelecq" userId="b5069077-873e-40ac-8e13-789e7ef36e0b" providerId="ADAL" clId="{1D7E2B89-2167-4429-A158-B93FE90E30C6}" dt="2023-10-02T10:46:07.216" v="2"/>
          <ac:spMkLst>
            <pc:docMk/>
            <pc:sldMk cId="1789609239" sldId="337"/>
            <ac:spMk id="7" creationId="{9E1E73E9-FC48-6243-B969-0B9E55378A9F}"/>
          </ac:spMkLst>
        </pc:spChg>
        <pc:spChg chg="mod">
          <ac:chgData name="Anne-lise Passelecq" userId="b5069077-873e-40ac-8e13-789e7ef36e0b" providerId="ADAL" clId="{1D7E2B89-2167-4429-A158-B93FE90E30C6}" dt="2023-10-02T10:46:07.216" v="2"/>
          <ac:spMkLst>
            <pc:docMk/>
            <pc:sldMk cId="1789609239" sldId="337"/>
            <ac:spMk id="9" creationId="{E714629C-2ABC-1953-F9CD-CFDB1593D5BF}"/>
          </ac:spMkLst>
        </pc:spChg>
        <pc:spChg chg="mod">
          <ac:chgData name="Anne-lise Passelecq" userId="b5069077-873e-40ac-8e13-789e7ef36e0b" providerId="ADAL" clId="{1D7E2B89-2167-4429-A158-B93FE90E30C6}" dt="2023-10-02T10:46:07.216" v="2"/>
          <ac:spMkLst>
            <pc:docMk/>
            <pc:sldMk cId="1789609239" sldId="337"/>
            <ac:spMk id="10" creationId="{3A3959F3-99C6-4CBA-E8FC-830AACDAB98F}"/>
          </ac:spMkLst>
        </pc:spChg>
        <pc:spChg chg="mod">
          <ac:chgData name="Anne-lise Passelecq" userId="b5069077-873e-40ac-8e13-789e7ef36e0b" providerId="ADAL" clId="{1D7E2B89-2167-4429-A158-B93FE90E30C6}" dt="2023-10-02T10:46:07.216" v="2"/>
          <ac:spMkLst>
            <pc:docMk/>
            <pc:sldMk cId="1789609239" sldId="337"/>
            <ac:spMk id="11" creationId="{F95B6BA4-0E76-2B82-F7DA-D284FC4EBFDA}"/>
          </ac:spMkLst>
        </pc:spChg>
        <pc:spChg chg="mod">
          <ac:chgData name="Anne-lise Passelecq" userId="b5069077-873e-40ac-8e13-789e7ef36e0b" providerId="ADAL" clId="{1D7E2B89-2167-4429-A158-B93FE90E30C6}" dt="2023-10-02T10:46:07.216" v="2"/>
          <ac:spMkLst>
            <pc:docMk/>
            <pc:sldMk cId="1789609239" sldId="337"/>
            <ac:spMk id="12" creationId="{F7E3C15D-74F1-F40C-D9C9-08B9FDC5C325}"/>
          </ac:spMkLst>
        </pc:spChg>
        <pc:spChg chg="mod">
          <ac:chgData name="Anne-lise Passelecq" userId="b5069077-873e-40ac-8e13-789e7ef36e0b" providerId="ADAL" clId="{1D7E2B89-2167-4429-A158-B93FE90E30C6}" dt="2023-10-02T10:46:07.216" v="2"/>
          <ac:spMkLst>
            <pc:docMk/>
            <pc:sldMk cId="1789609239" sldId="337"/>
            <ac:spMk id="13" creationId="{AA7DFAD8-3223-DC1B-AE4B-971B3F595F95}"/>
          </ac:spMkLst>
        </pc:spChg>
        <pc:spChg chg="mod">
          <ac:chgData name="Anne-lise Passelecq" userId="b5069077-873e-40ac-8e13-789e7ef36e0b" providerId="ADAL" clId="{1D7E2B89-2167-4429-A158-B93FE90E30C6}" dt="2023-10-02T10:46:07.216" v="2"/>
          <ac:spMkLst>
            <pc:docMk/>
            <pc:sldMk cId="1789609239" sldId="337"/>
            <ac:spMk id="14" creationId="{B4898F3F-628E-71F5-809C-7905A28F4FBD}"/>
          </ac:spMkLst>
        </pc:spChg>
        <pc:spChg chg="mod">
          <ac:chgData name="Anne-lise Passelecq" userId="b5069077-873e-40ac-8e13-789e7ef36e0b" providerId="ADAL" clId="{1D7E2B89-2167-4429-A158-B93FE90E30C6}" dt="2023-10-02T10:46:07.216" v="2"/>
          <ac:spMkLst>
            <pc:docMk/>
            <pc:sldMk cId="1789609239" sldId="337"/>
            <ac:spMk id="15" creationId="{81C4A7CE-2CF9-2108-57FE-A83AC94A5264}"/>
          </ac:spMkLst>
        </pc:spChg>
        <pc:spChg chg="mod">
          <ac:chgData name="Anne-lise Passelecq" userId="b5069077-873e-40ac-8e13-789e7ef36e0b" providerId="ADAL" clId="{1D7E2B89-2167-4429-A158-B93FE90E30C6}" dt="2023-10-02T10:46:07.216" v="2"/>
          <ac:spMkLst>
            <pc:docMk/>
            <pc:sldMk cId="1789609239" sldId="337"/>
            <ac:spMk id="17" creationId="{C7955065-DD6F-24F3-5B4F-204E0C1B9549}"/>
          </ac:spMkLst>
        </pc:spChg>
        <pc:spChg chg="mod">
          <ac:chgData name="Anne-lise Passelecq" userId="b5069077-873e-40ac-8e13-789e7ef36e0b" providerId="ADAL" clId="{1D7E2B89-2167-4429-A158-B93FE90E30C6}" dt="2023-10-02T10:46:07.216" v="2"/>
          <ac:spMkLst>
            <pc:docMk/>
            <pc:sldMk cId="1789609239" sldId="337"/>
            <ac:spMk id="18" creationId="{1912C461-1315-AA08-6CA2-DE6FEF21D90C}"/>
          </ac:spMkLst>
        </pc:spChg>
        <pc:spChg chg="mod">
          <ac:chgData name="Anne-lise Passelecq" userId="b5069077-873e-40ac-8e13-789e7ef36e0b" providerId="ADAL" clId="{1D7E2B89-2167-4429-A158-B93FE90E30C6}" dt="2023-10-02T10:46:07.216" v="2"/>
          <ac:spMkLst>
            <pc:docMk/>
            <pc:sldMk cId="1789609239" sldId="337"/>
            <ac:spMk id="19" creationId="{481522E2-1492-B4B3-E80C-CD59C8687E44}"/>
          </ac:spMkLst>
        </pc:spChg>
        <pc:spChg chg="mod">
          <ac:chgData name="Anne-lise Passelecq" userId="b5069077-873e-40ac-8e13-789e7ef36e0b" providerId="ADAL" clId="{1D7E2B89-2167-4429-A158-B93FE90E30C6}" dt="2023-10-02T10:46:07.216" v="2"/>
          <ac:spMkLst>
            <pc:docMk/>
            <pc:sldMk cId="1789609239" sldId="337"/>
            <ac:spMk id="20" creationId="{72EA99A2-7998-09C4-11B3-93A31D80B49B}"/>
          </ac:spMkLst>
        </pc:spChg>
        <pc:spChg chg="mod">
          <ac:chgData name="Anne-lise Passelecq" userId="b5069077-873e-40ac-8e13-789e7ef36e0b" providerId="ADAL" clId="{1D7E2B89-2167-4429-A158-B93FE90E30C6}" dt="2023-10-02T10:46:07.216" v="2"/>
          <ac:spMkLst>
            <pc:docMk/>
            <pc:sldMk cId="1789609239" sldId="337"/>
            <ac:spMk id="22" creationId="{F709C5C7-9CE5-C5B6-710F-9F915B8C0E8A}"/>
          </ac:spMkLst>
        </pc:spChg>
        <pc:spChg chg="mod">
          <ac:chgData name="Anne-lise Passelecq" userId="b5069077-873e-40ac-8e13-789e7ef36e0b" providerId="ADAL" clId="{1D7E2B89-2167-4429-A158-B93FE90E30C6}" dt="2023-10-02T10:46:07.216" v="2"/>
          <ac:spMkLst>
            <pc:docMk/>
            <pc:sldMk cId="1789609239" sldId="337"/>
            <ac:spMk id="23" creationId="{BB4521BA-C60C-C73E-F7D2-3E8339B9D2AB}"/>
          </ac:spMkLst>
        </pc:spChg>
        <pc:spChg chg="mod">
          <ac:chgData name="Anne-lise Passelecq" userId="b5069077-873e-40ac-8e13-789e7ef36e0b" providerId="ADAL" clId="{1D7E2B89-2167-4429-A158-B93FE90E30C6}" dt="2023-10-02T10:46:07.216" v="2"/>
          <ac:spMkLst>
            <pc:docMk/>
            <pc:sldMk cId="1789609239" sldId="337"/>
            <ac:spMk id="24" creationId="{603BABC3-7631-FA30-6127-278C1B40D63A}"/>
          </ac:spMkLst>
        </pc:spChg>
        <pc:spChg chg="mod">
          <ac:chgData name="Anne-lise Passelecq" userId="b5069077-873e-40ac-8e13-789e7ef36e0b" providerId="ADAL" clId="{1D7E2B89-2167-4429-A158-B93FE90E30C6}" dt="2023-10-02T10:46:07.216" v="2"/>
          <ac:spMkLst>
            <pc:docMk/>
            <pc:sldMk cId="1789609239" sldId="337"/>
            <ac:spMk id="25" creationId="{1281E2B2-19CD-0959-860C-46E5C52EE0AB}"/>
          </ac:spMkLst>
        </pc:spChg>
        <pc:spChg chg="mod">
          <ac:chgData name="Anne-lise Passelecq" userId="b5069077-873e-40ac-8e13-789e7ef36e0b" providerId="ADAL" clId="{1D7E2B89-2167-4429-A158-B93FE90E30C6}" dt="2023-10-02T10:46:07.216" v="2"/>
          <ac:spMkLst>
            <pc:docMk/>
            <pc:sldMk cId="1789609239" sldId="337"/>
            <ac:spMk id="27" creationId="{BA9E8B5F-96B2-71A0-2948-D32DF978035D}"/>
          </ac:spMkLst>
        </pc:spChg>
        <pc:spChg chg="mod">
          <ac:chgData name="Anne-lise Passelecq" userId="b5069077-873e-40ac-8e13-789e7ef36e0b" providerId="ADAL" clId="{1D7E2B89-2167-4429-A158-B93FE90E30C6}" dt="2023-10-02T10:46:07.216" v="2"/>
          <ac:spMkLst>
            <pc:docMk/>
            <pc:sldMk cId="1789609239" sldId="337"/>
            <ac:spMk id="28" creationId="{54A812E3-2B4D-74FE-5725-D40EB966E3E7}"/>
          </ac:spMkLst>
        </pc:spChg>
        <pc:spChg chg="mod">
          <ac:chgData name="Anne-lise Passelecq" userId="b5069077-873e-40ac-8e13-789e7ef36e0b" providerId="ADAL" clId="{1D7E2B89-2167-4429-A158-B93FE90E30C6}" dt="2023-10-02T10:46:07.216" v="2"/>
          <ac:spMkLst>
            <pc:docMk/>
            <pc:sldMk cId="1789609239" sldId="337"/>
            <ac:spMk id="29" creationId="{809B5AAA-5F63-69CB-468B-D86047FD087E}"/>
          </ac:spMkLst>
        </pc:spChg>
        <pc:spChg chg="mod">
          <ac:chgData name="Anne-lise Passelecq" userId="b5069077-873e-40ac-8e13-789e7ef36e0b" providerId="ADAL" clId="{1D7E2B89-2167-4429-A158-B93FE90E30C6}" dt="2023-10-02T10:46:07.216" v="2"/>
          <ac:spMkLst>
            <pc:docMk/>
            <pc:sldMk cId="1789609239" sldId="337"/>
            <ac:spMk id="31" creationId="{82A2F5F7-B765-47C7-8F5D-F88FD40D0C25}"/>
          </ac:spMkLst>
        </pc:spChg>
        <pc:spChg chg="mod">
          <ac:chgData name="Anne-lise Passelecq" userId="b5069077-873e-40ac-8e13-789e7ef36e0b" providerId="ADAL" clId="{1D7E2B89-2167-4429-A158-B93FE90E30C6}" dt="2023-10-02T10:46:07.216" v="2"/>
          <ac:spMkLst>
            <pc:docMk/>
            <pc:sldMk cId="1789609239" sldId="337"/>
            <ac:spMk id="32" creationId="{9EC9D3B5-DBB1-2F75-DFD6-F26AC2123223}"/>
          </ac:spMkLst>
        </pc:spChg>
        <pc:spChg chg="mod">
          <ac:chgData name="Anne-lise Passelecq" userId="b5069077-873e-40ac-8e13-789e7ef36e0b" providerId="ADAL" clId="{1D7E2B89-2167-4429-A158-B93FE90E30C6}" dt="2023-10-02T10:46:07.216" v="2"/>
          <ac:spMkLst>
            <pc:docMk/>
            <pc:sldMk cId="1789609239" sldId="337"/>
            <ac:spMk id="33" creationId="{28F118BD-59E0-055E-B38C-056E7366A47E}"/>
          </ac:spMkLst>
        </pc:spChg>
        <pc:spChg chg="mod">
          <ac:chgData name="Anne-lise Passelecq" userId="b5069077-873e-40ac-8e13-789e7ef36e0b" providerId="ADAL" clId="{1D7E2B89-2167-4429-A158-B93FE90E30C6}" dt="2023-10-02T10:46:07.216" v="2"/>
          <ac:spMkLst>
            <pc:docMk/>
            <pc:sldMk cId="1789609239" sldId="337"/>
            <ac:spMk id="34" creationId="{644935D9-7038-2518-64EF-7BEBA49F9779}"/>
          </ac:spMkLst>
        </pc:spChg>
        <pc:spChg chg="mod">
          <ac:chgData name="Anne-lise Passelecq" userId="b5069077-873e-40ac-8e13-789e7ef36e0b" providerId="ADAL" clId="{1D7E2B89-2167-4429-A158-B93FE90E30C6}" dt="2023-10-02T10:46:07.216" v="2"/>
          <ac:spMkLst>
            <pc:docMk/>
            <pc:sldMk cId="1789609239" sldId="337"/>
            <ac:spMk id="36" creationId="{61EE0D64-1F52-1E60-6E3A-AC6D4E723740}"/>
          </ac:spMkLst>
        </pc:spChg>
        <pc:spChg chg="mod">
          <ac:chgData name="Anne-lise Passelecq" userId="b5069077-873e-40ac-8e13-789e7ef36e0b" providerId="ADAL" clId="{1D7E2B89-2167-4429-A158-B93FE90E30C6}" dt="2023-10-02T10:46:07.216" v="2"/>
          <ac:spMkLst>
            <pc:docMk/>
            <pc:sldMk cId="1789609239" sldId="337"/>
            <ac:spMk id="38" creationId="{E843DF7B-1E3C-C94B-46C5-13FF46D29AF6}"/>
          </ac:spMkLst>
        </pc:spChg>
        <pc:spChg chg="mod">
          <ac:chgData name="Anne-lise Passelecq" userId="b5069077-873e-40ac-8e13-789e7ef36e0b" providerId="ADAL" clId="{1D7E2B89-2167-4429-A158-B93FE90E30C6}" dt="2023-10-02T10:46:07.216" v="2"/>
          <ac:spMkLst>
            <pc:docMk/>
            <pc:sldMk cId="1789609239" sldId="337"/>
            <ac:spMk id="40" creationId="{7B226F55-8A3D-F8D0-FF42-8AF05FC51CEC}"/>
          </ac:spMkLst>
        </pc:spChg>
        <pc:spChg chg="mod">
          <ac:chgData name="Anne-lise Passelecq" userId="b5069077-873e-40ac-8e13-789e7ef36e0b" providerId="ADAL" clId="{1D7E2B89-2167-4429-A158-B93FE90E30C6}" dt="2023-10-02T10:46:07.216" v="2"/>
          <ac:spMkLst>
            <pc:docMk/>
            <pc:sldMk cId="1789609239" sldId="337"/>
            <ac:spMk id="42" creationId="{C417FBD7-2323-A4E9-EE84-A784D591BF9B}"/>
          </ac:spMkLst>
        </pc:spChg>
        <pc:spChg chg="mod">
          <ac:chgData name="Anne-lise Passelecq" userId="b5069077-873e-40ac-8e13-789e7ef36e0b" providerId="ADAL" clId="{1D7E2B89-2167-4429-A158-B93FE90E30C6}" dt="2023-10-02T10:46:07.216" v="2"/>
          <ac:spMkLst>
            <pc:docMk/>
            <pc:sldMk cId="1789609239" sldId="337"/>
            <ac:spMk id="44" creationId="{EC22133F-4DCB-67CC-6240-4F7D12AEB554}"/>
          </ac:spMkLst>
        </pc:spChg>
        <pc:spChg chg="mod">
          <ac:chgData name="Anne-lise Passelecq" userId="b5069077-873e-40ac-8e13-789e7ef36e0b" providerId="ADAL" clId="{1D7E2B89-2167-4429-A158-B93FE90E30C6}" dt="2023-10-02T10:46:07.216" v="2"/>
          <ac:spMkLst>
            <pc:docMk/>
            <pc:sldMk cId="1789609239" sldId="337"/>
            <ac:spMk id="46" creationId="{E3C92F38-2EE3-BB53-F679-47C021595163}"/>
          </ac:spMkLst>
        </pc:spChg>
        <pc:spChg chg="mod">
          <ac:chgData name="Anne-lise Passelecq" userId="b5069077-873e-40ac-8e13-789e7ef36e0b" providerId="ADAL" clId="{1D7E2B89-2167-4429-A158-B93FE90E30C6}" dt="2023-10-02T10:46:07.216" v="2"/>
          <ac:spMkLst>
            <pc:docMk/>
            <pc:sldMk cId="1789609239" sldId="337"/>
            <ac:spMk id="48" creationId="{A63B8129-07A3-23C0-6D0A-943759B0377E}"/>
          </ac:spMkLst>
        </pc:spChg>
        <pc:spChg chg="mod">
          <ac:chgData name="Anne-lise Passelecq" userId="b5069077-873e-40ac-8e13-789e7ef36e0b" providerId="ADAL" clId="{1D7E2B89-2167-4429-A158-B93FE90E30C6}" dt="2023-10-02T10:46:07.216" v="2"/>
          <ac:spMkLst>
            <pc:docMk/>
            <pc:sldMk cId="1789609239" sldId="337"/>
            <ac:spMk id="50" creationId="{F62E9C56-218D-0DF8-80BC-7AAB2E4F26AB}"/>
          </ac:spMkLst>
        </pc:spChg>
        <pc:spChg chg="mod">
          <ac:chgData name="Anne-lise Passelecq" userId="b5069077-873e-40ac-8e13-789e7ef36e0b" providerId="ADAL" clId="{1D7E2B89-2167-4429-A158-B93FE90E30C6}" dt="2023-10-02T10:46:07.216" v="2"/>
          <ac:spMkLst>
            <pc:docMk/>
            <pc:sldMk cId="1789609239" sldId="337"/>
            <ac:spMk id="51" creationId="{E787A8EE-CBF2-5BD1-6F90-4D3266E31243}"/>
          </ac:spMkLst>
        </pc:spChg>
        <pc:spChg chg="mod">
          <ac:chgData name="Anne-lise Passelecq" userId="b5069077-873e-40ac-8e13-789e7ef36e0b" providerId="ADAL" clId="{1D7E2B89-2167-4429-A158-B93FE90E30C6}" dt="2023-10-02T10:46:07.216" v="2"/>
          <ac:spMkLst>
            <pc:docMk/>
            <pc:sldMk cId="1789609239" sldId="337"/>
            <ac:spMk id="52" creationId="{1841A2E7-4763-F5BF-3D43-B132DDE9755C}"/>
          </ac:spMkLst>
        </pc:spChg>
        <pc:spChg chg="mod">
          <ac:chgData name="Anne-lise Passelecq" userId="b5069077-873e-40ac-8e13-789e7ef36e0b" providerId="ADAL" clId="{1D7E2B89-2167-4429-A158-B93FE90E30C6}" dt="2023-10-02T10:46:07.216" v="2"/>
          <ac:spMkLst>
            <pc:docMk/>
            <pc:sldMk cId="1789609239" sldId="337"/>
            <ac:spMk id="53" creationId="{B6364CFC-54DF-EBF3-32DF-7426EC8E501B}"/>
          </ac:spMkLst>
        </pc:spChg>
        <pc:spChg chg="mod">
          <ac:chgData name="Anne-lise Passelecq" userId="b5069077-873e-40ac-8e13-789e7ef36e0b" providerId="ADAL" clId="{1D7E2B89-2167-4429-A158-B93FE90E30C6}" dt="2023-10-02T10:46:07.216" v="2"/>
          <ac:spMkLst>
            <pc:docMk/>
            <pc:sldMk cId="1789609239" sldId="337"/>
            <ac:spMk id="54" creationId="{107505C5-5AF0-4DDA-21EB-7E12CC7DBC42}"/>
          </ac:spMkLst>
        </pc:spChg>
        <pc:spChg chg="mod">
          <ac:chgData name="Anne-lise Passelecq" userId="b5069077-873e-40ac-8e13-789e7ef36e0b" providerId="ADAL" clId="{1D7E2B89-2167-4429-A158-B93FE90E30C6}" dt="2023-10-02T10:46:07.216" v="2"/>
          <ac:spMkLst>
            <pc:docMk/>
            <pc:sldMk cId="1789609239" sldId="337"/>
            <ac:spMk id="57" creationId="{F407F584-1B02-CB9A-8316-493CCADF0C9C}"/>
          </ac:spMkLst>
        </pc:spChg>
        <pc:spChg chg="mod">
          <ac:chgData name="Anne-lise Passelecq" userId="b5069077-873e-40ac-8e13-789e7ef36e0b" providerId="ADAL" clId="{1D7E2B89-2167-4429-A158-B93FE90E30C6}" dt="2023-10-02T10:46:07.216" v="2"/>
          <ac:spMkLst>
            <pc:docMk/>
            <pc:sldMk cId="1789609239" sldId="337"/>
            <ac:spMk id="60" creationId="{A834F218-59D2-F359-218D-964E42F46AB0}"/>
          </ac:spMkLst>
        </pc:spChg>
        <pc:spChg chg="mod">
          <ac:chgData name="Anne-lise Passelecq" userId="b5069077-873e-40ac-8e13-789e7ef36e0b" providerId="ADAL" clId="{1D7E2B89-2167-4429-A158-B93FE90E30C6}" dt="2023-10-02T10:46:07.216" v="2"/>
          <ac:spMkLst>
            <pc:docMk/>
            <pc:sldMk cId="1789609239" sldId="337"/>
            <ac:spMk id="62" creationId="{9E9C929E-F2A8-2FA4-C1B2-D89D67B2E656}"/>
          </ac:spMkLst>
        </pc:spChg>
        <pc:spChg chg="mod">
          <ac:chgData name="Anne-lise Passelecq" userId="b5069077-873e-40ac-8e13-789e7ef36e0b" providerId="ADAL" clId="{1D7E2B89-2167-4429-A158-B93FE90E30C6}" dt="2023-10-02T10:46:07.216" v="2"/>
          <ac:spMkLst>
            <pc:docMk/>
            <pc:sldMk cId="1789609239" sldId="337"/>
            <ac:spMk id="63" creationId="{5996B133-09B3-74A4-71BA-5EA1B7410E91}"/>
          </ac:spMkLst>
        </pc:spChg>
        <pc:spChg chg="mod">
          <ac:chgData name="Anne-lise Passelecq" userId="b5069077-873e-40ac-8e13-789e7ef36e0b" providerId="ADAL" clId="{1D7E2B89-2167-4429-A158-B93FE90E30C6}" dt="2023-10-02T10:46:07.216" v="2"/>
          <ac:spMkLst>
            <pc:docMk/>
            <pc:sldMk cId="1789609239" sldId="337"/>
            <ac:spMk id="65" creationId="{396531D2-C570-AC11-6CCC-4A292F59A8B5}"/>
          </ac:spMkLst>
        </pc:spChg>
        <pc:spChg chg="mod">
          <ac:chgData name="Anne-lise Passelecq" userId="b5069077-873e-40ac-8e13-789e7ef36e0b" providerId="ADAL" clId="{1D7E2B89-2167-4429-A158-B93FE90E30C6}" dt="2023-10-02T10:46:07.216" v="2"/>
          <ac:spMkLst>
            <pc:docMk/>
            <pc:sldMk cId="1789609239" sldId="337"/>
            <ac:spMk id="74" creationId="{54A440C0-D653-5C71-1F1F-07BD5D2A60CE}"/>
          </ac:spMkLst>
        </pc:spChg>
        <pc:spChg chg="mod">
          <ac:chgData name="Anne-lise Passelecq" userId="b5069077-873e-40ac-8e13-789e7ef36e0b" providerId="ADAL" clId="{1D7E2B89-2167-4429-A158-B93FE90E30C6}" dt="2023-10-02T10:46:07.216" v="2"/>
          <ac:spMkLst>
            <pc:docMk/>
            <pc:sldMk cId="1789609239" sldId="337"/>
            <ac:spMk id="75" creationId="{D9787F39-E64E-F7B5-07D1-7F45C95B0355}"/>
          </ac:spMkLst>
        </pc:spChg>
        <pc:spChg chg="mod">
          <ac:chgData name="Anne-lise Passelecq" userId="b5069077-873e-40ac-8e13-789e7ef36e0b" providerId="ADAL" clId="{1D7E2B89-2167-4429-A158-B93FE90E30C6}" dt="2023-10-02T10:46:07.216" v="2"/>
          <ac:spMkLst>
            <pc:docMk/>
            <pc:sldMk cId="1789609239" sldId="337"/>
            <ac:spMk id="78" creationId="{EF633193-7C3A-6BE4-D1FF-E13B378B8168}"/>
          </ac:spMkLst>
        </pc:spChg>
        <pc:spChg chg="mod">
          <ac:chgData name="Anne-lise Passelecq" userId="b5069077-873e-40ac-8e13-789e7ef36e0b" providerId="ADAL" clId="{1D7E2B89-2167-4429-A158-B93FE90E30C6}" dt="2023-10-02T10:46:07.216" v="2"/>
          <ac:spMkLst>
            <pc:docMk/>
            <pc:sldMk cId="1789609239" sldId="337"/>
            <ac:spMk id="79" creationId="{1FB31349-F1E5-9CCD-CED5-0E7F0258D7BE}"/>
          </ac:spMkLst>
        </pc:spChg>
        <pc:spChg chg="mod">
          <ac:chgData name="Anne-lise Passelecq" userId="b5069077-873e-40ac-8e13-789e7ef36e0b" providerId="ADAL" clId="{1D7E2B89-2167-4429-A158-B93FE90E30C6}" dt="2023-10-02T10:46:07.216" v="2"/>
          <ac:spMkLst>
            <pc:docMk/>
            <pc:sldMk cId="1789609239" sldId="337"/>
            <ac:spMk id="80" creationId="{1B1D9BCD-C42D-C5F0-6257-EEDF0808AC8F}"/>
          </ac:spMkLst>
        </pc:spChg>
        <pc:grpChg chg="add del mod">
          <ac:chgData name="Anne-lise Passelecq" userId="b5069077-873e-40ac-8e13-789e7ef36e0b" providerId="ADAL" clId="{1D7E2B89-2167-4429-A158-B93FE90E30C6}" dt="2023-10-02T10:48:02.390" v="3" actId="478"/>
          <ac:grpSpMkLst>
            <pc:docMk/>
            <pc:sldMk cId="1789609239" sldId="337"/>
            <ac:grpSpMk id="4" creationId="{748EE53F-32FD-D080-7E06-E535DDFAC705}"/>
          </ac:grpSpMkLst>
        </pc:grpChg>
        <pc:picChg chg="del mod">
          <ac:chgData name="Anne-lise Passelecq" userId="b5069077-873e-40ac-8e13-789e7ef36e0b" providerId="ADAL" clId="{1D7E2B89-2167-4429-A158-B93FE90E30C6}" dt="2023-10-02T10:46:06.803" v="1" actId="478"/>
          <ac:picMkLst>
            <pc:docMk/>
            <pc:sldMk cId="1789609239" sldId="337"/>
            <ac:picMk id="2" creationId="{A04D5AD8-CEB8-41A8-A508-CC8F7002E574}"/>
          </ac:picMkLst>
        </pc:picChg>
        <pc:picChg chg="mod">
          <ac:chgData name="Anne-lise Passelecq" userId="b5069077-873e-40ac-8e13-789e7ef36e0b" providerId="ADAL" clId="{1D7E2B89-2167-4429-A158-B93FE90E30C6}" dt="2023-10-02T10:46:07.216" v="2"/>
          <ac:picMkLst>
            <pc:docMk/>
            <pc:sldMk cId="1789609239" sldId="337"/>
            <ac:picMk id="16" creationId="{C394C9CC-EFD9-52E0-755A-7F123FF27ABD}"/>
          </ac:picMkLst>
        </pc:picChg>
        <pc:picChg chg="mod">
          <ac:chgData name="Anne-lise Passelecq" userId="b5069077-873e-40ac-8e13-789e7ef36e0b" providerId="ADAL" clId="{1D7E2B89-2167-4429-A158-B93FE90E30C6}" dt="2023-10-02T10:46:07.216" v="2"/>
          <ac:picMkLst>
            <pc:docMk/>
            <pc:sldMk cId="1789609239" sldId="337"/>
            <ac:picMk id="21" creationId="{3C438504-CFDF-6DB2-B5D8-A1515243E2B0}"/>
          </ac:picMkLst>
        </pc:picChg>
        <pc:picChg chg="mod">
          <ac:chgData name="Anne-lise Passelecq" userId="b5069077-873e-40ac-8e13-789e7ef36e0b" providerId="ADAL" clId="{1D7E2B89-2167-4429-A158-B93FE90E30C6}" dt="2023-10-02T10:46:07.216" v="2"/>
          <ac:picMkLst>
            <pc:docMk/>
            <pc:sldMk cId="1789609239" sldId="337"/>
            <ac:picMk id="26" creationId="{92577EE8-60E4-0F58-37E7-D3C5F85DF973}"/>
          </ac:picMkLst>
        </pc:picChg>
        <pc:picChg chg="mod">
          <ac:chgData name="Anne-lise Passelecq" userId="b5069077-873e-40ac-8e13-789e7ef36e0b" providerId="ADAL" clId="{1D7E2B89-2167-4429-A158-B93FE90E30C6}" dt="2023-10-02T10:46:07.216" v="2"/>
          <ac:picMkLst>
            <pc:docMk/>
            <pc:sldMk cId="1789609239" sldId="337"/>
            <ac:picMk id="30" creationId="{5EFE771A-35EF-DF72-9910-C441BDEDA27F}"/>
          </ac:picMkLst>
        </pc:picChg>
        <pc:picChg chg="mod">
          <ac:chgData name="Anne-lise Passelecq" userId="b5069077-873e-40ac-8e13-789e7ef36e0b" providerId="ADAL" clId="{1D7E2B89-2167-4429-A158-B93FE90E30C6}" dt="2023-10-02T10:46:07.216" v="2"/>
          <ac:picMkLst>
            <pc:docMk/>
            <pc:sldMk cId="1789609239" sldId="337"/>
            <ac:picMk id="35" creationId="{51CED83A-F9F8-9DDC-55FF-BF791A9B7E7A}"/>
          </ac:picMkLst>
        </pc:picChg>
        <pc:picChg chg="mod">
          <ac:chgData name="Anne-lise Passelecq" userId="b5069077-873e-40ac-8e13-789e7ef36e0b" providerId="ADAL" clId="{1D7E2B89-2167-4429-A158-B93FE90E30C6}" dt="2023-10-02T10:46:07.216" v="2"/>
          <ac:picMkLst>
            <pc:docMk/>
            <pc:sldMk cId="1789609239" sldId="337"/>
            <ac:picMk id="37" creationId="{5D42263D-30E8-83FC-C17E-BEED83CA4125}"/>
          </ac:picMkLst>
        </pc:picChg>
        <pc:picChg chg="mod">
          <ac:chgData name="Anne-lise Passelecq" userId="b5069077-873e-40ac-8e13-789e7ef36e0b" providerId="ADAL" clId="{1D7E2B89-2167-4429-A158-B93FE90E30C6}" dt="2023-10-02T10:46:07.216" v="2"/>
          <ac:picMkLst>
            <pc:docMk/>
            <pc:sldMk cId="1789609239" sldId="337"/>
            <ac:picMk id="39" creationId="{8068E4D7-C4C5-9DA0-64E9-4ECF7E406AAD}"/>
          </ac:picMkLst>
        </pc:picChg>
        <pc:picChg chg="mod">
          <ac:chgData name="Anne-lise Passelecq" userId="b5069077-873e-40ac-8e13-789e7ef36e0b" providerId="ADAL" clId="{1D7E2B89-2167-4429-A158-B93FE90E30C6}" dt="2023-10-02T10:46:07.216" v="2"/>
          <ac:picMkLst>
            <pc:docMk/>
            <pc:sldMk cId="1789609239" sldId="337"/>
            <ac:picMk id="41" creationId="{ADA9DD66-4FED-B17F-2C35-1DB5FB3FFF50}"/>
          </ac:picMkLst>
        </pc:picChg>
        <pc:picChg chg="mod">
          <ac:chgData name="Anne-lise Passelecq" userId="b5069077-873e-40ac-8e13-789e7ef36e0b" providerId="ADAL" clId="{1D7E2B89-2167-4429-A158-B93FE90E30C6}" dt="2023-10-02T10:46:07.216" v="2"/>
          <ac:picMkLst>
            <pc:docMk/>
            <pc:sldMk cId="1789609239" sldId="337"/>
            <ac:picMk id="43" creationId="{426A0EAF-AADB-DC97-5AD8-3BA7D5AFC239}"/>
          </ac:picMkLst>
        </pc:picChg>
        <pc:picChg chg="mod">
          <ac:chgData name="Anne-lise Passelecq" userId="b5069077-873e-40ac-8e13-789e7ef36e0b" providerId="ADAL" clId="{1D7E2B89-2167-4429-A158-B93FE90E30C6}" dt="2023-10-02T10:46:07.216" v="2"/>
          <ac:picMkLst>
            <pc:docMk/>
            <pc:sldMk cId="1789609239" sldId="337"/>
            <ac:picMk id="45" creationId="{3434D6AC-3E61-1E6B-AA19-65217ECCDE38}"/>
          </ac:picMkLst>
        </pc:picChg>
        <pc:picChg chg="mod">
          <ac:chgData name="Anne-lise Passelecq" userId="b5069077-873e-40ac-8e13-789e7ef36e0b" providerId="ADAL" clId="{1D7E2B89-2167-4429-A158-B93FE90E30C6}" dt="2023-10-02T10:46:07.216" v="2"/>
          <ac:picMkLst>
            <pc:docMk/>
            <pc:sldMk cId="1789609239" sldId="337"/>
            <ac:picMk id="47" creationId="{D3A80EE2-A21E-B784-DF8D-75627310FADE}"/>
          </ac:picMkLst>
        </pc:picChg>
        <pc:picChg chg="mod">
          <ac:chgData name="Anne-lise Passelecq" userId="b5069077-873e-40ac-8e13-789e7ef36e0b" providerId="ADAL" clId="{1D7E2B89-2167-4429-A158-B93FE90E30C6}" dt="2023-10-02T10:46:07.216" v="2"/>
          <ac:picMkLst>
            <pc:docMk/>
            <pc:sldMk cId="1789609239" sldId="337"/>
            <ac:picMk id="49" creationId="{E88CA12B-75DB-EE5F-081D-7AB5E1C36547}"/>
          </ac:picMkLst>
        </pc:picChg>
        <pc:picChg chg="mod">
          <ac:chgData name="Anne-lise Passelecq" userId="b5069077-873e-40ac-8e13-789e7ef36e0b" providerId="ADAL" clId="{1D7E2B89-2167-4429-A158-B93FE90E30C6}" dt="2023-10-02T10:46:07.216" v="2"/>
          <ac:picMkLst>
            <pc:docMk/>
            <pc:sldMk cId="1789609239" sldId="337"/>
            <ac:picMk id="55" creationId="{18205D42-54EF-64BF-A740-2CA825004723}"/>
          </ac:picMkLst>
        </pc:picChg>
        <pc:picChg chg="mod">
          <ac:chgData name="Anne-lise Passelecq" userId="b5069077-873e-40ac-8e13-789e7ef36e0b" providerId="ADAL" clId="{1D7E2B89-2167-4429-A158-B93FE90E30C6}" dt="2023-10-02T10:46:07.216" v="2"/>
          <ac:picMkLst>
            <pc:docMk/>
            <pc:sldMk cId="1789609239" sldId="337"/>
            <ac:picMk id="56" creationId="{9BD3A797-F68B-542F-0997-16E84DE337F9}"/>
          </ac:picMkLst>
        </pc:picChg>
        <pc:picChg chg="mod">
          <ac:chgData name="Anne-lise Passelecq" userId="b5069077-873e-40ac-8e13-789e7ef36e0b" providerId="ADAL" clId="{1D7E2B89-2167-4429-A158-B93FE90E30C6}" dt="2023-10-02T10:46:07.216" v="2"/>
          <ac:picMkLst>
            <pc:docMk/>
            <pc:sldMk cId="1789609239" sldId="337"/>
            <ac:picMk id="58" creationId="{0584FFF1-E79A-3740-5E87-84DD4ECAF907}"/>
          </ac:picMkLst>
        </pc:picChg>
        <pc:picChg chg="mod">
          <ac:chgData name="Anne-lise Passelecq" userId="b5069077-873e-40ac-8e13-789e7ef36e0b" providerId="ADAL" clId="{1D7E2B89-2167-4429-A158-B93FE90E30C6}" dt="2023-10-02T10:46:07.216" v="2"/>
          <ac:picMkLst>
            <pc:docMk/>
            <pc:sldMk cId="1789609239" sldId="337"/>
            <ac:picMk id="59" creationId="{2D017DA8-92B9-DACC-1890-97953901BA0C}"/>
          </ac:picMkLst>
        </pc:picChg>
        <pc:picChg chg="mod">
          <ac:chgData name="Anne-lise Passelecq" userId="b5069077-873e-40ac-8e13-789e7ef36e0b" providerId="ADAL" clId="{1D7E2B89-2167-4429-A158-B93FE90E30C6}" dt="2023-10-02T10:46:07.216" v="2"/>
          <ac:picMkLst>
            <pc:docMk/>
            <pc:sldMk cId="1789609239" sldId="337"/>
            <ac:picMk id="61" creationId="{A80596C7-6261-5AD0-4766-C4F50A9FF279}"/>
          </ac:picMkLst>
        </pc:picChg>
        <pc:picChg chg="mod">
          <ac:chgData name="Anne-lise Passelecq" userId="b5069077-873e-40ac-8e13-789e7ef36e0b" providerId="ADAL" clId="{1D7E2B89-2167-4429-A158-B93FE90E30C6}" dt="2023-10-02T10:46:07.216" v="2"/>
          <ac:picMkLst>
            <pc:docMk/>
            <pc:sldMk cId="1789609239" sldId="337"/>
            <ac:picMk id="64" creationId="{9CB255B7-2745-40C8-6EC1-D588274A8F83}"/>
          </ac:picMkLst>
        </pc:picChg>
        <pc:picChg chg="mod">
          <ac:chgData name="Anne-lise Passelecq" userId="b5069077-873e-40ac-8e13-789e7ef36e0b" providerId="ADAL" clId="{1D7E2B89-2167-4429-A158-B93FE90E30C6}" dt="2023-10-02T10:46:07.216" v="2"/>
          <ac:picMkLst>
            <pc:docMk/>
            <pc:sldMk cId="1789609239" sldId="337"/>
            <ac:picMk id="66" creationId="{0FB9B363-4379-C9F0-1A7A-616D55CB5523}"/>
          </ac:picMkLst>
        </pc:picChg>
        <pc:picChg chg="mod">
          <ac:chgData name="Anne-lise Passelecq" userId="b5069077-873e-40ac-8e13-789e7ef36e0b" providerId="ADAL" clId="{1D7E2B89-2167-4429-A158-B93FE90E30C6}" dt="2023-10-02T10:46:07.216" v="2"/>
          <ac:picMkLst>
            <pc:docMk/>
            <pc:sldMk cId="1789609239" sldId="337"/>
            <ac:picMk id="67" creationId="{FA43154E-4CDE-5BD3-F88C-A316C5D9D563}"/>
          </ac:picMkLst>
        </pc:picChg>
        <pc:picChg chg="mod">
          <ac:chgData name="Anne-lise Passelecq" userId="b5069077-873e-40ac-8e13-789e7ef36e0b" providerId="ADAL" clId="{1D7E2B89-2167-4429-A158-B93FE90E30C6}" dt="2023-10-02T10:46:07.216" v="2"/>
          <ac:picMkLst>
            <pc:docMk/>
            <pc:sldMk cId="1789609239" sldId="337"/>
            <ac:picMk id="68" creationId="{B4A93400-28D5-AA2A-36BF-4B987F87DA68}"/>
          </ac:picMkLst>
        </pc:picChg>
        <pc:picChg chg="mod">
          <ac:chgData name="Anne-lise Passelecq" userId="b5069077-873e-40ac-8e13-789e7ef36e0b" providerId="ADAL" clId="{1D7E2B89-2167-4429-A158-B93FE90E30C6}" dt="2023-10-02T10:46:07.216" v="2"/>
          <ac:picMkLst>
            <pc:docMk/>
            <pc:sldMk cId="1789609239" sldId="337"/>
            <ac:picMk id="69" creationId="{BC9683B5-9CF7-BEA9-19AD-A125E331F898}"/>
          </ac:picMkLst>
        </pc:picChg>
        <pc:picChg chg="mod">
          <ac:chgData name="Anne-lise Passelecq" userId="b5069077-873e-40ac-8e13-789e7ef36e0b" providerId="ADAL" clId="{1D7E2B89-2167-4429-A158-B93FE90E30C6}" dt="2023-10-02T10:46:07.216" v="2"/>
          <ac:picMkLst>
            <pc:docMk/>
            <pc:sldMk cId="1789609239" sldId="337"/>
            <ac:picMk id="70" creationId="{D54DB97C-5FD7-449C-2FE3-797763BED28A}"/>
          </ac:picMkLst>
        </pc:picChg>
        <pc:picChg chg="mod">
          <ac:chgData name="Anne-lise Passelecq" userId="b5069077-873e-40ac-8e13-789e7ef36e0b" providerId="ADAL" clId="{1D7E2B89-2167-4429-A158-B93FE90E30C6}" dt="2023-10-02T10:46:07.216" v="2"/>
          <ac:picMkLst>
            <pc:docMk/>
            <pc:sldMk cId="1789609239" sldId="337"/>
            <ac:picMk id="71" creationId="{D24CD328-696A-CAE2-6C86-D864AF03E585}"/>
          </ac:picMkLst>
        </pc:picChg>
        <pc:picChg chg="mod">
          <ac:chgData name="Anne-lise Passelecq" userId="b5069077-873e-40ac-8e13-789e7ef36e0b" providerId="ADAL" clId="{1D7E2B89-2167-4429-A158-B93FE90E30C6}" dt="2023-10-02T10:46:07.216" v="2"/>
          <ac:picMkLst>
            <pc:docMk/>
            <pc:sldMk cId="1789609239" sldId="337"/>
            <ac:picMk id="72" creationId="{4A31334A-3DE5-713B-6891-D76CB2D84E75}"/>
          </ac:picMkLst>
        </pc:picChg>
        <pc:picChg chg="mod">
          <ac:chgData name="Anne-lise Passelecq" userId="b5069077-873e-40ac-8e13-789e7ef36e0b" providerId="ADAL" clId="{1D7E2B89-2167-4429-A158-B93FE90E30C6}" dt="2023-10-02T10:46:07.216" v="2"/>
          <ac:picMkLst>
            <pc:docMk/>
            <pc:sldMk cId="1789609239" sldId="337"/>
            <ac:picMk id="73" creationId="{D6B3CD26-8696-914F-6A2F-2E308926389B}"/>
          </ac:picMkLst>
        </pc:picChg>
        <pc:picChg chg="mod">
          <ac:chgData name="Anne-lise Passelecq" userId="b5069077-873e-40ac-8e13-789e7ef36e0b" providerId="ADAL" clId="{1D7E2B89-2167-4429-A158-B93FE90E30C6}" dt="2023-10-02T10:46:07.216" v="2"/>
          <ac:picMkLst>
            <pc:docMk/>
            <pc:sldMk cId="1789609239" sldId="337"/>
            <ac:picMk id="76" creationId="{FDA34D25-226E-5C33-1B06-A7B1D94C240B}"/>
          </ac:picMkLst>
        </pc:picChg>
        <pc:picChg chg="mod">
          <ac:chgData name="Anne-lise Passelecq" userId="b5069077-873e-40ac-8e13-789e7ef36e0b" providerId="ADAL" clId="{1D7E2B89-2167-4429-A158-B93FE90E30C6}" dt="2023-10-02T10:46:07.216" v="2"/>
          <ac:picMkLst>
            <pc:docMk/>
            <pc:sldMk cId="1789609239" sldId="337"/>
            <ac:picMk id="77" creationId="{25315E9A-ED42-CCEC-7360-293FA91F3F8E}"/>
          </ac:picMkLst>
        </pc:picChg>
        <pc:picChg chg="mod">
          <ac:chgData name="Anne-lise Passelecq" userId="b5069077-873e-40ac-8e13-789e7ef36e0b" providerId="ADAL" clId="{1D7E2B89-2167-4429-A158-B93FE90E30C6}" dt="2023-10-02T10:46:07.216" v="2"/>
          <ac:picMkLst>
            <pc:docMk/>
            <pc:sldMk cId="1789609239" sldId="337"/>
            <ac:picMk id="81" creationId="{BFB54FB3-D7DD-A041-BFDB-6EE675B8D086}"/>
          </ac:picMkLst>
        </pc:picChg>
        <pc:picChg chg="mod">
          <ac:chgData name="Anne-lise Passelecq" userId="b5069077-873e-40ac-8e13-789e7ef36e0b" providerId="ADAL" clId="{1D7E2B89-2167-4429-A158-B93FE90E30C6}" dt="2023-10-02T10:46:07.216" v="2"/>
          <ac:picMkLst>
            <pc:docMk/>
            <pc:sldMk cId="1789609239" sldId="337"/>
            <ac:picMk id="82" creationId="{4D930873-30E2-47EA-7828-76F4C068CCBE}"/>
          </ac:picMkLst>
        </pc:picChg>
        <pc:picChg chg="mod">
          <ac:chgData name="Anne-lise Passelecq" userId="b5069077-873e-40ac-8e13-789e7ef36e0b" providerId="ADAL" clId="{1D7E2B89-2167-4429-A158-B93FE90E30C6}" dt="2023-10-02T10:46:07.216" v="2"/>
          <ac:picMkLst>
            <pc:docMk/>
            <pc:sldMk cId="1789609239" sldId="337"/>
            <ac:picMk id="83" creationId="{808002EF-A03A-9B56-3938-1870ED7A47C7}"/>
          </ac:picMkLst>
        </pc:picChg>
        <pc:picChg chg="mod">
          <ac:chgData name="Anne-lise Passelecq" userId="b5069077-873e-40ac-8e13-789e7ef36e0b" providerId="ADAL" clId="{1D7E2B89-2167-4429-A158-B93FE90E30C6}" dt="2023-10-02T10:46:07.216" v="2"/>
          <ac:picMkLst>
            <pc:docMk/>
            <pc:sldMk cId="1789609239" sldId="337"/>
            <ac:picMk id="84" creationId="{901BFE1C-A48C-3F84-4479-3E5E8E09EFA7}"/>
          </ac:picMkLst>
        </pc:picChg>
        <pc:picChg chg="mod">
          <ac:chgData name="Anne-lise Passelecq" userId="b5069077-873e-40ac-8e13-789e7ef36e0b" providerId="ADAL" clId="{1D7E2B89-2167-4429-A158-B93FE90E30C6}" dt="2023-10-02T10:46:07.216" v="2"/>
          <ac:picMkLst>
            <pc:docMk/>
            <pc:sldMk cId="1789609239" sldId="337"/>
            <ac:picMk id="85" creationId="{3C0EFDD8-9AB8-732F-3133-D6B2B8F36B2F}"/>
          </ac:picMkLst>
        </pc:picChg>
        <pc:picChg chg="mod">
          <ac:chgData name="Anne-lise Passelecq" userId="b5069077-873e-40ac-8e13-789e7ef36e0b" providerId="ADAL" clId="{1D7E2B89-2167-4429-A158-B93FE90E30C6}" dt="2023-10-02T10:46:07.216" v="2"/>
          <ac:picMkLst>
            <pc:docMk/>
            <pc:sldMk cId="1789609239" sldId="337"/>
            <ac:picMk id="86" creationId="{0036FC47-CAF3-D018-8FD7-C23868333F16}"/>
          </ac:picMkLst>
        </pc:picChg>
        <pc:picChg chg="mod">
          <ac:chgData name="Anne-lise Passelecq" userId="b5069077-873e-40ac-8e13-789e7ef36e0b" providerId="ADAL" clId="{1D7E2B89-2167-4429-A158-B93FE90E30C6}" dt="2023-10-02T10:46:07.216" v="2"/>
          <ac:picMkLst>
            <pc:docMk/>
            <pc:sldMk cId="1789609239" sldId="337"/>
            <ac:picMk id="87" creationId="{2EDCC14D-F566-8AF9-855B-3E6BAF44448E}"/>
          </ac:picMkLst>
        </pc:picChg>
        <pc:picChg chg="mod">
          <ac:chgData name="Anne-lise Passelecq" userId="b5069077-873e-40ac-8e13-789e7ef36e0b" providerId="ADAL" clId="{1D7E2B89-2167-4429-A158-B93FE90E30C6}" dt="2023-10-02T10:46:07.216" v="2"/>
          <ac:picMkLst>
            <pc:docMk/>
            <pc:sldMk cId="1789609239" sldId="337"/>
            <ac:picMk id="88" creationId="{C2A6DE7F-71F9-12A4-17A0-F344C2DE208E}"/>
          </ac:picMkLst>
        </pc:picChg>
        <pc:picChg chg="mod">
          <ac:chgData name="Anne-lise Passelecq" userId="b5069077-873e-40ac-8e13-789e7ef36e0b" providerId="ADAL" clId="{1D7E2B89-2167-4429-A158-B93FE90E30C6}" dt="2023-10-02T10:46:07.216" v="2"/>
          <ac:picMkLst>
            <pc:docMk/>
            <pc:sldMk cId="1789609239" sldId="337"/>
            <ac:picMk id="89" creationId="{4069BAD3-5679-B2E3-ABC5-3AB021661A0A}"/>
          </ac:picMkLst>
        </pc:picChg>
        <pc:picChg chg="mod">
          <ac:chgData name="Anne-lise Passelecq" userId="b5069077-873e-40ac-8e13-789e7ef36e0b" providerId="ADAL" clId="{1D7E2B89-2167-4429-A158-B93FE90E30C6}" dt="2023-10-02T10:46:07.216" v="2"/>
          <ac:picMkLst>
            <pc:docMk/>
            <pc:sldMk cId="1789609239" sldId="337"/>
            <ac:picMk id="90" creationId="{E5CD8931-58CD-EFF6-8B0D-A9ECDE79C1BF}"/>
          </ac:picMkLst>
        </pc:picChg>
        <pc:picChg chg="mod">
          <ac:chgData name="Anne-lise Passelecq" userId="b5069077-873e-40ac-8e13-789e7ef36e0b" providerId="ADAL" clId="{1D7E2B89-2167-4429-A158-B93FE90E30C6}" dt="2023-10-02T10:46:07.216" v="2"/>
          <ac:picMkLst>
            <pc:docMk/>
            <pc:sldMk cId="1789609239" sldId="337"/>
            <ac:picMk id="91" creationId="{DEC41D6A-C1FB-DD88-5C56-CA9C7FA5C0A0}"/>
          </ac:picMkLst>
        </pc:picChg>
        <pc:picChg chg="add mod">
          <ac:chgData name="Anne-lise Passelecq" userId="b5069077-873e-40ac-8e13-789e7ef36e0b" providerId="ADAL" clId="{1D7E2B89-2167-4429-A158-B93FE90E30C6}" dt="2023-10-02T10:48:08.503" v="7" actId="1076"/>
          <ac:picMkLst>
            <pc:docMk/>
            <pc:sldMk cId="1789609239" sldId="337"/>
            <ac:picMk id="93" creationId="{55E05F5F-77DE-C2FB-6A50-F730F8166661}"/>
          </ac:picMkLst>
        </pc:picChg>
      </pc:sldChg>
    </pc:docChg>
  </pc:docChgLst>
  <pc:docChgLst>
    <pc:chgData name="Nathalie Schots" userId="S::nathalie.schots@ondernemersvoorondernemers.be::3972461e-46fd-46e0-a071-9016f0c987ac" providerId="AD" clId="Web-{EBDCBD5C-CF36-EAF2-0459-AB1CFFC5D70A}"/>
    <pc:docChg chg="addSld delSld">
      <pc:chgData name="Nathalie Schots" userId="S::nathalie.schots@ondernemersvoorondernemers.be::3972461e-46fd-46e0-a071-9016f0c987ac" providerId="AD" clId="Web-{EBDCBD5C-CF36-EAF2-0459-AB1CFFC5D70A}" dt="2023-09-28T09:45:01.030" v="1"/>
      <pc:docMkLst>
        <pc:docMk/>
      </pc:docMkLst>
      <pc:sldChg chg="del">
        <pc:chgData name="Nathalie Schots" userId="S::nathalie.schots@ondernemersvoorondernemers.be::3972461e-46fd-46e0-a071-9016f0c987ac" providerId="AD" clId="Web-{EBDCBD5C-CF36-EAF2-0459-AB1CFFC5D70A}" dt="2023-09-28T09:45:01.030" v="1"/>
        <pc:sldMkLst>
          <pc:docMk/>
          <pc:sldMk cId="201846493" sldId="333"/>
        </pc:sldMkLst>
      </pc:sldChg>
      <pc:sldChg chg="add">
        <pc:chgData name="Nathalie Schots" userId="S::nathalie.schots@ondernemersvoorondernemers.be::3972461e-46fd-46e0-a071-9016f0c987ac" providerId="AD" clId="Web-{EBDCBD5C-CF36-EAF2-0459-AB1CFFC5D70A}" dt="2023-09-28T09:44:54.452" v="0"/>
        <pc:sldMkLst>
          <pc:docMk/>
          <pc:sldMk cId="1931287533" sldId="336"/>
        </pc:sldMkLst>
      </pc:sldChg>
    </pc:docChg>
  </pc:docChgLst>
  <pc:docChgLst>
    <pc:chgData name="Nathalie Schots" userId="S::nathalie.schots@ondernemersvoorondernemers.be::3972461e-46fd-46e0-a071-9016f0c987ac" providerId="AD" clId="Web-{8D25DEF3-BCEB-0DBF-855B-44B994594B7E}"/>
    <pc:docChg chg="modSld">
      <pc:chgData name="Nathalie Schots" userId="S::nathalie.schots@ondernemersvoorondernemers.be::3972461e-46fd-46e0-a071-9016f0c987ac" providerId="AD" clId="Web-{8D25DEF3-BCEB-0DBF-855B-44B994594B7E}" dt="2023-09-28T11:30:38.031" v="2" actId="20577"/>
      <pc:docMkLst>
        <pc:docMk/>
      </pc:docMkLst>
      <pc:sldChg chg="modSp">
        <pc:chgData name="Nathalie Schots" userId="S::nathalie.schots@ondernemersvoorondernemers.be::3972461e-46fd-46e0-a071-9016f0c987ac" providerId="AD" clId="Web-{8D25DEF3-BCEB-0DBF-855B-44B994594B7E}" dt="2023-09-28T11:30:38.031" v="2" actId="20577"/>
        <pc:sldMkLst>
          <pc:docMk/>
          <pc:sldMk cId="2412344947" sldId="288"/>
        </pc:sldMkLst>
        <pc:spChg chg="mod">
          <ac:chgData name="Nathalie Schots" userId="S::nathalie.schots@ondernemersvoorondernemers.be::3972461e-46fd-46e0-a071-9016f0c987ac" providerId="AD" clId="Web-{8D25DEF3-BCEB-0DBF-855B-44B994594B7E}" dt="2023-09-28T11:30:38.031" v="2" actId="20577"/>
          <ac:spMkLst>
            <pc:docMk/>
            <pc:sldMk cId="2412344947" sldId="288"/>
            <ac:spMk id="22" creationId="{FC549A66-9EBD-AC48-BC54-936144432826}"/>
          </ac:spMkLst>
        </pc:spChg>
        <pc:spChg chg="mod">
          <ac:chgData name="Nathalie Schots" userId="S::nathalie.schots@ondernemersvoorondernemers.be::3972461e-46fd-46e0-a071-9016f0c987ac" providerId="AD" clId="Web-{8D25DEF3-BCEB-0DBF-855B-44B994594B7E}" dt="2023-09-28T11:30:30.453" v="0" actId="1076"/>
          <ac:spMkLst>
            <pc:docMk/>
            <pc:sldMk cId="2412344947" sldId="288"/>
            <ac:spMk id="28" creationId="{E2F345E5-E39D-174B-8A5F-81603DAC7045}"/>
          </ac:spMkLst>
        </pc:spChg>
      </pc:sldChg>
    </pc:docChg>
  </pc:docChgLst>
  <pc:docChgLst>
    <pc:chgData name="Nathalie Schots" userId="S::nathalie.schots@ondernemersvoorondernemers.be::3972461e-46fd-46e0-a071-9016f0c987ac" providerId="AD" clId="Web-{411401C8-8348-5F1F-2D6C-878CBAA641BD}"/>
    <pc:docChg chg="modSld">
      <pc:chgData name="Nathalie Schots" userId="S::nathalie.schots@ondernemersvoorondernemers.be::3972461e-46fd-46e0-a071-9016f0c987ac" providerId="AD" clId="Web-{411401C8-8348-5F1F-2D6C-878CBAA641BD}" dt="2023-09-28T11:38:33.487" v="29" actId="20577"/>
      <pc:docMkLst>
        <pc:docMk/>
      </pc:docMkLst>
      <pc:sldChg chg="modSp">
        <pc:chgData name="Nathalie Schots" userId="S::nathalie.schots@ondernemersvoorondernemers.be::3972461e-46fd-46e0-a071-9016f0c987ac" providerId="AD" clId="Web-{411401C8-8348-5F1F-2D6C-878CBAA641BD}" dt="2023-09-28T11:38:33.487" v="29" actId="20577"/>
        <pc:sldMkLst>
          <pc:docMk/>
          <pc:sldMk cId="3920954407" sldId="275"/>
        </pc:sldMkLst>
        <pc:spChg chg="mod">
          <ac:chgData name="Nathalie Schots" userId="S::nathalie.schots@ondernemersvoorondernemers.be::3972461e-46fd-46e0-a071-9016f0c987ac" providerId="AD" clId="Web-{411401C8-8348-5F1F-2D6C-878CBAA641BD}" dt="2023-09-28T11:38:27.408" v="28" actId="20577"/>
          <ac:spMkLst>
            <pc:docMk/>
            <pc:sldMk cId="3920954407" sldId="275"/>
            <ac:spMk id="4" creationId="{53B35F1C-68E1-F048-BCE9-B3B0856F6F72}"/>
          </ac:spMkLst>
        </pc:spChg>
        <pc:spChg chg="mod">
          <ac:chgData name="Nathalie Schots" userId="S::nathalie.schots@ondernemersvoorondernemers.be::3972461e-46fd-46e0-a071-9016f0c987ac" providerId="AD" clId="Web-{411401C8-8348-5F1F-2D6C-878CBAA641BD}" dt="2023-09-28T11:37:58.750" v="18" actId="20577"/>
          <ac:spMkLst>
            <pc:docMk/>
            <pc:sldMk cId="3920954407" sldId="275"/>
            <ac:spMk id="5" creationId="{BB0D35DE-9473-4B42-9F8B-BEE4DD124D06}"/>
          </ac:spMkLst>
        </pc:spChg>
        <pc:spChg chg="mod">
          <ac:chgData name="Nathalie Schots" userId="S::nathalie.schots@ondernemersvoorondernemers.be::3972461e-46fd-46e0-a071-9016f0c987ac" providerId="AD" clId="Web-{411401C8-8348-5F1F-2D6C-878CBAA641BD}" dt="2023-09-28T11:38:17.689" v="23" actId="20577"/>
          <ac:spMkLst>
            <pc:docMk/>
            <pc:sldMk cId="3920954407" sldId="275"/>
            <ac:spMk id="25" creationId="{D92F2B47-DF11-274D-8ED6-56861212E1CF}"/>
          </ac:spMkLst>
        </pc:spChg>
        <pc:spChg chg="mod">
          <ac:chgData name="Nathalie Schots" userId="S::nathalie.schots@ondernemersvoorondernemers.be::3972461e-46fd-46e0-a071-9016f0c987ac" providerId="AD" clId="Web-{411401C8-8348-5F1F-2D6C-878CBAA641BD}" dt="2023-09-28T11:37:46.186" v="14" actId="20577"/>
          <ac:spMkLst>
            <pc:docMk/>
            <pc:sldMk cId="3920954407" sldId="275"/>
            <ac:spMk id="28" creationId="{7A7AEF3E-01A2-704A-A459-643D75D5AF18}"/>
          </ac:spMkLst>
        </pc:spChg>
        <pc:spChg chg="mod">
          <ac:chgData name="Nathalie Schots" userId="S::nathalie.schots@ondernemersvoorondernemers.be::3972461e-46fd-46e0-a071-9016f0c987ac" providerId="AD" clId="Web-{411401C8-8348-5F1F-2D6C-878CBAA641BD}" dt="2023-09-28T11:38:11.266" v="22" actId="20577"/>
          <ac:spMkLst>
            <pc:docMk/>
            <pc:sldMk cId="3920954407" sldId="275"/>
            <ac:spMk id="30" creationId="{08AC89FB-A334-F241-BFA0-594F62D7E143}"/>
          </ac:spMkLst>
        </pc:spChg>
        <pc:spChg chg="mod">
          <ac:chgData name="Nathalie Schots" userId="S::nathalie.schots@ondernemersvoorondernemers.be::3972461e-46fd-46e0-a071-9016f0c987ac" providerId="AD" clId="Web-{411401C8-8348-5F1F-2D6C-878CBAA641BD}" dt="2023-09-28T11:38:06.766" v="20" actId="20577"/>
          <ac:spMkLst>
            <pc:docMk/>
            <pc:sldMk cId="3920954407" sldId="275"/>
            <ac:spMk id="31" creationId="{C7B949ED-D9FC-9E43-9BBA-82C3357BDB07}"/>
          </ac:spMkLst>
        </pc:spChg>
        <pc:spChg chg="mod">
          <ac:chgData name="Nathalie Schots" userId="S::nathalie.schots@ondernemersvoorondernemers.be::3972461e-46fd-46e0-a071-9016f0c987ac" providerId="AD" clId="Web-{411401C8-8348-5F1F-2D6C-878CBAA641BD}" dt="2023-09-28T11:38:33.487" v="29" actId="20577"/>
          <ac:spMkLst>
            <pc:docMk/>
            <pc:sldMk cId="3920954407" sldId="275"/>
            <ac:spMk id="33" creationId="{3E71FB1F-57C8-4D47-B60E-CA1CE71A18E2}"/>
          </ac:spMkLst>
        </pc:spChg>
      </pc:sldChg>
    </pc:docChg>
  </pc:docChgLst>
  <pc:docChgLst>
    <pc:chgData name="Nathalie Schots" userId="S::nathalie.schots@ondernemersvoorondernemers.be::3972461e-46fd-46e0-a071-9016f0c987ac" providerId="AD" clId="Web-{F132F923-E6C4-955A-E8B7-92A1B5589D6E}"/>
    <pc:docChg chg="modSld">
      <pc:chgData name="Nathalie Schots" userId="S::nathalie.schots@ondernemersvoorondernemers.be::3972461e-46fd-46e0-a071-9016f0c987ac" providerId="AD" clId="Web-{F132F923-E6C4-955A-E8B7-92A1B5589D6E}" dt="2023-09-28T09:51:33.587" v="12" actId="1076"/>
      <pc:docMkLst>
        <pc:docMk/>
      </pc:docMkLst>
      <pc:sldChg chg="addSp delSp modSp">
        <pc:chgData name="Nathalie Schots" userId="S::nathalie.schots@ondernemersvoorondernemers.be::3972461e-46fd-46e0-a071-9016f0c987ac" providerId="AD" clId="Web-{F132F923-E6C4-955A-E8B7-92A1B5589D6E}" dt="2023-09-28T09:51:33.587" v="12" actId="1076"/>
        <pc:sldMkLst>
          <pc:docMk/>
          <pc:sldMk cId="1931287533" sldId="336"/>
        </pc:sldMkLst>
        <pc:picChg chg="add del mod">
          <ac:chgData name="Nathalie Schots" userId="S::nathalie.schots@ondernemersvoorondernemers.be::3972461e-46fd-46e0-a071-9016f0c987ac" providerId="AD" clId="Web-{F132F923-E6C4-955A-E8B7-92A1B5589D6E}" dt="2023-09-28T09:51:13.584" v="5"/>
          <ac:picMkLst>
            <pc:docMk/>
            <pc:sldMk cId="1931287533" sldId="336"/>
            <ac:picMk id="2" creationId="{E507E538-FD32-9F86-C7AB-AE26E8CD3E3D}"/>
          </ac:picMkLst>
        </pc:picChg>
        <pc:picChg chg="add mod">
          <ac:chgData name="Nathalie Schots" userId="S::nathalie.schots@ondernemersvoorondernemers.be::3972461e-46fd-46e0-a071-9016f0c987ac" providerId="AD" clId="Web-{F132F923-E6C4-955A-E8B7-92A1B5589D6E}" dt="2023-09-28T09:51:22.522" v="9" actId="1076"/>
          <ac:picMkLst>
            <pc:docMk/>
            <pc:sldMk cId="1931287533" sldId="336"/>
            <ac:picMk id="4" creationId="{197658E4-E0EC-E438-3F23-4E0A58E81EB6}"/>
          </ac:picMkLst>
        </pc:picChg>
        <pc:picChg chg="add mod">
          <ac:chgData name="Nathalie Schots" userId="S::nathalie.schots@ondernemersvoorondernemers.be::3972461e-46fd-46e0-a071-9016f0c987ac" providerId="AD" clId="Web-{F132F923-E6C4-955A-E8B7-92A1B5589D6E}" dt="2023-09-28T09:51:22.522" v="10" actId="1076"/>
          <ac:picMkLst>
            <pc:docMk/>
            <pc:sldMk cId="1931287533" sldId="336"/>
            <ac:picMk id="5" creationId="{86A733B6-069E-75A7-524E-2DC527D062D9}"/>
          </ac:picMkLst>
        </pc:picChg>
        <pc:picChg chg="add mod">
          <ac:chgData name="Nathalie Schots" userId="S::nathalie.schots@ondernemersvoorondernemers.be::3972461e-46fd-46e0-a071-9016f0c987ac" providerId="AD" clId="Web-{F132F923-E6C4-955A-E8B7-92A1B5589D6E}" dt="2023-09-28T09:51:33.587" v="12" actId="1076"/>
          <ac:picMkLst>
            <pc:docMk/>
            <pc:sldMk cId="1931287533" sldId="336"/>
            <ac:picMk id="7" creationId="{E9491958-C265-2AD3-B99F-B48AB9567EC8}"/>
          </ac:picMkLst>
        </pc:picChg>
        <pc:picChg chg="del">
          <ac:chgData name="Nathalie Schots" userId="S::nathalie.schots@ondernemersvoorondernemers.be::3972461e-46fd-46e0-a071-9016f0c987ac" providerId="AD" clId="Web-{F132F923-E6C4-955A-E8B7-92A1B5589D6E}" dt="2023-09-28T09:48:54.236" v="0"/>
          <ac:picMkLst>
            <pc:docMk/>
            <pc:sldMk cId="1931287533" sldId="336"/>
            <ac:picMk id="9" creationId="{C3EBF5E9-2C41-73FA-6C12-58059480E27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057DDC-C515-40CF-B3E6-42FF67F1244C}" type="datetimeFigureOut">
              <a:t>2/10/2023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1CB8C3-0D3D-4845-9293-274F8D2222A3}" type="slidenum"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107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,Sans-Serif"/>
              <a:buChar char="§"/>
            </a:pPr>
            <a:r>
              <a:rPr lang="en-GB"/>
              <a:t>African companies too big for microfinance, </a:t>
            </a:r>
            <a:endParaRPr lang="en-US"/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,Sans-Serif"/>
              <a:buChar char="§"/>
            </a:pPr>
            <a:r>
              <a:rPr lang="en-GB"/>
              <a:t>Too small for impact investing, and </a:t>
            </a:r>
            <a:endParaRPr lang="en-US"/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,Sans-Serif"/>
              <a:buChar char="§"/>
            </a:pPr>
            <a:r>
              <a:rPr lang="en-GB"/>
              <a:t>Not yet able to access mainstream finance </a:t>
            </a:r>
            <a:endParaRPr lang="en-US"/>
          </a:p>
          <a:p>
            <a:pPr marL="837565" lvl="1" indent="-380365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,Sans-Serif"/>
              <a:buChar char="•"/>
            </a:pPr>
            <a:r>
              <a:rPr lang="en-GB"/>
              <a:t>lack of formality, </a:t>
            </a:r>
            <a:endParaRPr lang="en-US"/>
          </a:p>
          <a:p>
            <a:pPr marL="837565" lvl="1" indent="-380365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,Sans-Serif"/>
              <a:buChar char="•"/>
            </a:pPr>
            <a:r>
              <a:rPr lang="en-GB"/>
              <a:t>no track record of several years, </a:t>
            </a:r>
            <a:endParaRPr lang="en-US"/>
          </a:p>
          <a:p>
            <a:pPr marL="837565" lvl="1" indent="-380365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,Sans-Serif"/>
              <a:buChar char="•"/>
            </a:pPr>
            <a:r>
              <a:rPr lang="en-GB"/>
              <a:t>high interest rates and collateral, </a:t>
            </a:r>
            <a:endParaRPr lang="en-US"/>
          </a:p>
          <a:p>
            <a:pPr marL="837565" lvl="1" indent="-380365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,Sans-Serif"/>
              <a:buChar char="•"/>
            </a:pPr>
            <a:r>
              <a:rPr lang="en-GB"/>
              <a:t>etc.</a:t>
            </a:r>
            <a:endParaRPr lang="en-US"/>
          </a:p>
          <a:p>
            <a:pPr marL="285750" indent="-285115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,Sans-Serif"/>
              <a:buChar char="§"/>
            </a:pPr>
            <a:r>
              <a:rPr lang="en-GB"/>
              <a:t>With a high growth potential and social impact!</a:t>
            </a:r>
            <a:endParaRPr lang="en-US"/>
          </a:p>
          <a:p>
            <a:pPr marL="285750" indent="-285115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,Sans-Serif"/>
              <a:buChar char="§"/>
            </a:pPr>
            <a:endParaRPr lang="en-GB">
              <a:cs typeface="Calibri"/>
            </a:endParaRPr>
          </a:p>
          <a:p>
            <a:pPr marL="285750" indent="-285115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,Sans-Serif"/>
              <a:buChar char="§"/>
            </a:pPr>
            <a:r>
              <a:rPr lang="en-GB">
                <a:cs typeface="Calibri"/>
              </a:rPr>
              <a:t>SusTech4Africa: </a:t>
            </a:r>
            <a:r>
              <a:rPr lang="en-GB" err="1">
                <a:cs typeface="Calibri"/>
              </a:rPr>
              <a:t>selectieprocedure</a:t>
            </a:r>
          </a:p>
          <a:p>
            <a:pPr marL="285750" indent="-285115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,Sans-Serif"/>
              <a:buChar char="§"/>
            </a:pPr>
            <a:r>
              <a:rPr lang="en-GB">
                <a:cs typeface="Calibri"/>
              </a:rPr>
              <a:t>OVO AF: </a:t>
            </a:r>
            <a:r>
              <a:rPr lang="en-GB" err="1">
                <a:cs typeface="Calibri"/>
              </a:rPr>
              <a:t>rollend</a:t>
            </a:r>
            <a:r>
              <a:rPr lang="en-GB">
                <a:cs typeface="Calibri"/>
              </a:rPr>
              <a:t> fonds, </a:t>
            </a:r>
            <a:r>
              <a:rPr lang="en-GB" err="1">
                <a:cs typeface="Calibri"/>
              </a:rPr>
              <a:t>giften</a:t>
            </a: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4E16279-EFDC-4C89-8D5D-13B3147C92C1}" type="slidenum">
              <a:rPr lang="nl-NL" altLang="nl-NL"/>
              <a:pPr>
                <a:defRPr/>
              </a:pPr>
              <a:t>6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474699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03D6B-FC94-462C-82F9-8D925D89AD01}" type="datetimeFigureOut">
              <a:rPr lang="nl-NL" smtClean="0"/>
              <a:t>2-10-2023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468C6-DBDE-4D68-B4E4-BF52999B5BD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35166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03D6B-FC94-462C-82F9-8D925D89AD01}" type="datetimeFigureOut">
              <a:rPr lang="nl-NL" smtClean="0"/>
              <a:t>2-10-2023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468C6-DBDE-4D68-B4E4-BF52999B5BD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60694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03D6B-FC94-462C-82F9-8D925D89AD01}" type="datetimeFigureOut">
              <a:rPr lang="nl-NL" smtClean="0"/>
              <a:t>2-10-2023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468C6-DBDE-4D68-B4E4-BF52999B5BD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85027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ructure Infographic 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DAFAEC93-2BEB-0B4C-8939-2DE95CD7A9B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406463" y="3742105"/>
            <a:ext cx="1372996" cy="1372639"/>
          </a:xfrm>
          <a:custGeom>
            <a:avLst/>
            <a:gdLst>
              <a:gd name="connsiteX0" fmla="*/ 1373262 w 2745277"/>
              <a:gd name="connsiteY0" fmla="*/ 0 h 2745278"/>
              <a:gd name="connsiteX1" fmla="*/ 2745277 w 2745277"/>
              <a:gd name="connsiteY1" fmla="*/ 1372639 h 2745278"/>
              <a:gd name="connsiteX2" fmla="*/ 1373262 w 2745277"/>
              <a:gd name="connsiteY2" fmla="*/ 2745278 h 2745278"/>
              <a:gd name="connsiteX3" fmla="*/ 0 w 2745277"/>
              <a:gd name="connsiteY3" fmla="*/ 1372639 h 2745278"/>
              <a:gd name="connsiteX4" fmla="*/ 1373262 w 2745277"/>
              <a:gd name="connsiteY4" fmla="*/ 0 h 2745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5277" h="2745278">
                <a:moveTo>
                  <a:pt x="1373262" y="0"/>
                </a:moveTo>
                <a:cubicBezTo>
                  <a:pt x="2130923" y="0"/>
                  <a:pt x="2745277" y="614075"/>
                  <a:pt x="2745277" y="1372639"/>
                </a:cubicBezTo>
                <a:cubicBezTo>
                  <a:pt x="2745277" y="2131202"/>
                  <a:pt x="2130923" y="2745278"/>
                  <a:pt x="1373262" y="2745278"/>
                </a:cubicBezTo>
                <a:cubicBezTo>
                  <a:pt x="614354" y="2745278"/>
                  <a:pt x="0" y="2131202"/>
                  <a:pt x="0" y="1372639"/>
                </a:cubicBezTo>
                <a:cubicBezTo>
                  <a:pt x="0" y="614075"/>
                  <a:pt x="614354" y="0"/>
                  <a:pt x="1373262" y="0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D795488-3A03-5B4A-AF48-B0C778EFECB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74655" y="3742105"/>
            <a:ext cx="1372996" cy="1372639"/>
          </a:xfrm>
          <a:custGeom>
            <a:avLst/>
            <a:gdLst>
              <a:gd name="connsiteX0" fmla="*/ 1373262 w 2745277"/>
              <a:gd name="connsiteY0" fmla="*/ 0 h 2745278"/>
              <a:gd name="connsiteX1" fmla="*/ 2745277 w 2745277"/>
              <a:gd name="connsiteY1" fmla="*/ 1372639 h 2745278"/>
              <a:gd name="connsiteX2" fmla="*/ 1373262 w 2745277"/>
              <a:gd name="connsiteY2" fmla="*/ 2745278 h 2745278"/>
              <a:gd name="connsiteX3" fmla="*/ 0 w 2745277"/>
              <a:gd name="connsiteY3" fmla="*/ 1372639 h 2745278"/>
              <a:gd name="connsiteX4" fmla="*/ 1373262 w 2745277"/>
              <a:gd name="connsiteY4" fmla="*/ 0 h 2745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5277" h="2745278">
                <a:moveTo>
                  <a:pt x="1373262" y="0"/>
                </a:moveTo>
                <a:cubicBezTo>
                  <a:pt x="2130923" y="0"/>
                  <a:pt x="2745277" y="614075"/>
                  <a:pt x="2745277" y="1372639"/>
                </a:cubicBezTo>
                <a:cubicBezTo>
                  <a:pt x="2745277" y="2131202"/>
                  <a:pt x="2130923" y="2745278"/>
                  <a:pt x="1373262" y="2745278"/>
                </a:cubicBezTo>
                <a:cubicBezTo>
                  <a:pt x="614354" y="2745278"/>
                  <a:pt x="0" y="2131202"/>
                  <a:pt x="0" y="1372639"/>
                </a:cubicBezTo>
                <a:cubicBezTo>
                  <a:pt x="0" y="614075"/>
                  <a:pt x="614354" y="0"/>
                  <a:pt x="1373262" y="0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D56E36C-C4E3-D04C-8451-0EA6651DAA1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744971" y="3742105"/>
            <a:ext cx="1372996" cy="1372639"/>
          </a:xfrm>
          <a:custGeom>
            <a:avLst/>
            <a:gdLst>
              <a:gd name="connsiteX0" fmla="*/ 1373262 w 2745277"/>
              <a:gd name="connsiteY0" fmla="*/ 0 h 2745278"/>
              <a:gd name="connsiteX1" fmla="*/ 2745277 w 2745277"/>
              <a:gd name="connsiteY1" fmla="*/ 1372639 h 2745278"/>
              <a:gd name="connsiteX2" fmla="*/ 1373262 w 2745277"/>
              <a:gd name="connsiteY2" fmla="*/ 2745278 h 2745278"/>
              <a:gd name="connsiteX3" fmla="*/ 0 w 2745277"/>
              <a:gd name="connsiteY3" fmla="*/ 1372639 h 2745278"/>
              <a:gd name="connsiteX4" fmla="*/ 1373262 w 2745277"/>
              <a:gd name="connsiteY4" fmla="*/ 0 h 2745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5277" h="2745278">
                <a:moveTo>
                  <a:pt x="1373262" y="0"/>
                </a:moveTo>
                <a:cubicBezTo>
                  <a:pt x="2130923" y="0"/>
                  <a:pt x="2745277" y="614075"/>
                  <a:pt x="2745277" y="1372639"/>
                </a:cubicBezTo>
                <a:cubicBezTo>
                  <a:pt x="2745277" y="2131202"/>
                  <a:pt x="2130923" y="2745278"/>
                  <a:pt x="1373262" y="2745278"/>
                </a:cubicBezTo>
                <a:cubicBezTo>
                  <a:pt x="614354" y="2745278"/>
                  <a:pt x="0" y="2131202"/>
                  <a:pt x="0" y="1372639"/>
                </a:cubicBezTo>
                <a:cubicBezTo>
                  <a:pt x="0" y="614075"/>
                  <a:pt x="614354" y="0"/>
                  <a:pt x="1373262" y="0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06B62E7A-18EC-5547-9E85-5B87D2D866B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411918" y="3742105"/>
            <a:ext cx="1372996" cy="1372639"/>
          </a:xfrm>
          <a:custGeom>
            <a:avLst/>
            <a:gdLst>
              <a:gd name="connsiteX0" fmla="*/ 1373262 w 2745277"/>
              <a:gd name="connsiteY0" fmla="*/ 0 h 2745278"/>
              <a:gd name="connsiteX1" fmla="*/ 2745277 w 2745277"/>
              <a:gd name="connsiteY1" fmla="*/ 1372639 h 2745278"/>
              <a:gd name="connsiteX2" fmla="*/ 1373262 w 2745277"/>
              <a:gd name="connsiteY2" fmla="*/ 2745278 h 2745278"/>
              <a:gd name="connsiteX3" fmla="*/ 0 w 2745277"/>
              <a:gd name="connsiteY3" fmla="*/ 1372639 h 2745278"/>
              <a:gd name="connsiteX4" fmla="*/ 1373262 w 2745277"/>
              <a:gd name="connsiteY4" fmla="*/ 0 h 2745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5277" h="2745278">
                <a:moveTo>
                  <a:pt x="1373262" y="0"/>
                </a:moveTo>
                <a:cubicBezTo>
                  <a:pt x="2130923" y="0"/>
                  <a:pt x="2745277" y="614075"/>
                  <a:pt x="2745277" y="1372639"/>
                </a:cubicBezTo>
                <a:cubicBezTo>
                  <a:pt x="2745277" y="2131202"/>
                  <a:pt x="2130923" y="2745278"/>
                  <a:pt x="1373262" y="2745278"/>
                </a:cubicBezTo>
                <a:cubicBezTo>
                  <a:pt x="614354" y="2745278"/>
                  <a:pt x="0" y="2131202"/>
                  <a:pt x="0" y="1372639"/>
                </a:cubicBezTo>
                <a:cubicBezTo>
                  <a:pt x="0" y="614075"/>
                  <a:pt x="614354" y="0"/>
                  <a:pt x="1373262" y="0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42A0D48F-2F68-BF46-A6C2-B66A6F1D413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409191" y="1762487"/>
            <a:ext cx="1372996" cy="1372639"/>
          </a:xfrm>
          <a:custGeom>
            <a:avLst/>
            <a:gdLst>
              <a:gd name="connsiteX0" fmla="*/ 1373262 w 2745277"/>
              <a:gd name="connsiteY0" fmla="*/ 0 h 2745278"/>
              <a:gd name="connsiteX1" fmla="*/ 2745277 w 2745277"/>
              <a:gd name="connsiteY1" fmla="*/ 1372639 h 2745278"/>
              <a:gd name="connsiteX2" fmla="*/ 1373262 w 2745277"/>
              <a:gd name="connsiteY2" fmla="*/ 2745278 h 2745278"/>
              <a:gd name="connsiteX3" fmla="*/ 0 w 2745277"/>
              <a:gd name="connsiteY3" fmla="*/ 1372639 h 2745278"/>
              <a:gd name="connsiteX4" fmla="*/ 1373262 w 2745277"/>
              <a:gd name="connsiteY4" fmla="*/ 0 h 2745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5277" h="2745278">
                <a:moveTo>
                  <a:pt x="1373262" y="0"/>
                </a:moveTo>
                <a:cubicBezTo>
                  <a:pt x="2130923" y="0"/>
                  <a:pt x="2745277" y="614075"/>
                  <a:pt x="2745277" y="1372639"/>
                </a:cubicBezTo>
                <a:cubicBezTo>
                  <a:pt x="2745277" y="2131202"/>
                  <a:pt x="2130923" y="2745278"/>
                  <a:pt x="1373262" y="2745278"/>
                </a:cubicBezTo>
                <a:cubicBezTo>
                  <a:pt x="614354" y="2745278"/>
                  <a:pt x="0" y="2131202"/>
                  <a:pt x="0" y="1372639"/>
                </a:cubicBezTo>
                <a:cubicBezTo>
                  <a:pt x="0" y="614075"/>
                  <a:pt x="614354" y="0"/>
                  <a:pt x="1373262" y="0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702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03D6B-FC94-462C-82F9-8D925D89AD01}" type="datetimeFigureOut">
              <a:rPr lang="nl-NL" smtClean="0"/>
              <a:t>2-10-2023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468C6-DBDE-4D68-B4E4-BF52999B5BD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06176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03D6B-FC94-462C-82F9-8D925D89AD01}" type="datetimeFigureOut">
              <a:rPr lang="nl-NL" smtClean="0"/>
              <a:t>2-10-2023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468C6-DBDE-4D68-B4E4-BF52999B5BD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20389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03D6B-FC94-462C-82F9-8D925D89AD01}" type="datetimeFigureOut">
              <a:rPr lang="nl-NL" smtClean="0"/>
              <a:t>2-10-2023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468C6-DBDE-4D68-B4E4-BF52999B5BD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12660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03D6B-FC94-462C-82F9-8D925D89AD01}" type="datetimeFigureOut">
              <a:rPr lang="nl-NL" smtClean="0"/>
              <a:t>2-10-2023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468C6-DBDE-4D68-B4E4-BF52999B5BD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04331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03D6B-FC94-462C-82F9-8D925D89AD01}" type="datetimeFigureOut">
              <a:rPr lang="nl-NL" smtClean="0"/>
              <a:t>2-10-2023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468C6-DBDE-4D68-B4E4-BF52999B5BD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68374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03D6B-FC94-462C-82F9-8D925D89AD01}" type="datetimeFigureOut">
              <a:rPr lang="nl-NL" smtClean="0"/>
              <a:t>2-10-2023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468C6-DBDE-4D68-B4E4-BF52999B5BD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64633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03D6B-FC94-462C-82F9-8D925D89AD01}" type="datetimeFigureOut">
              <a:rPr lang="nl-NL" smtClean="0"/>
              <a:t>2-10-2023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468C6-DBDE-4D68-B4E4-BF52999B5BD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16387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03D6B-FC94-462C-82F9-8D925D89AD01}" type="datetimeFigureOut">
              <a:rPr lang="nl-NL" smtClean="0"/>
              <a:t>2-10-2023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468C6-DBDE-4D68-B4E4-BF52999B5BD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5254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903D6B-FC94-462C-82F9-8D925D89AD01}" type="datetimeFigureOut">
              <a:rPr lang="nl-NL" smtClean="0"/>
              <a:t>2-10-2023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C468C6-DBDE-4D68-B4E4-BF52999B5BD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70248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5" Type="http://schemas.openxmlformats.org/officeDocument/2006/relationships/hyperlink" Target="http://about:blank" TargetMode="Externa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5.svg"/><Relationship Id="rId7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10" Type="http://schemas.openxmlformats.org/officeDocument/2006/relationships/image" Target="../media/image21.svg"/><Relationship Id="rId4" Type="http://schemas.openxmlformats.org/officeDocument/2006/relationships/image" Target="../media/image9.png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1A7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Tijdelijke aanduiding voor inhoud 13">
            <a:extLst>
              <a:ext uri="{FF2B5EF4-FFF2-40B4-BE49-F238E27FC236}">
                <a16:creationId xmlns:a16="http://schemas.microsoft.com/office/drawing/2014/main" id="{37027E88-B758-1A29-0B22-441BFEC93D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34" r="11134"/>
          <a:stretch/>
        </p:blipFill>
        <p:spPr>
          <a:xfrm>
            <a:off x="464380" y="2671656"/>
            <a:ext cx="2700000" cy="2700000"/>
          </a:xfr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CCE8A17A-7D43-B239-A281-5E4E96778E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622" y="2671656"/>
            <a:ext cx="3473515" cy="2700000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B7D0E65F-1D78-E1E7-1753-80B361FF16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87" b="7087"/>
          <a:stretch/>
        </p:blipFill>
        <p:spPr>
          <a:xfrm>
            <a:off x="3560703" y="2671656"/>
            <a:ext cx="8358710" cy="1799999"/>
          </a:xfrm>
          <a:prstGeom prst="rect">
            <a:avLst/>
          </a:prstGeom>
        </p:spPr>
      </p:pic>
      <p:cxnSp>
        <p:nvCxnSpPr>
          <p:cNvPr id="31" name="Rechte verbindingslijn 30">
            <a:extLst>
              <a:ext uri="{FF2B5EF4-FFF2-40B4-BE49-F238E27FC236}">
                <a16:creationId xmlns:a16="http://schemas.microsoft.com/office/drawing/2014/main" id="{131FB8CC-FFC8-7AFA-AA8E-F5CF87AA0064}"/>
              </a:ext>
            </a:extLst>
          </p:cNvPr>
          <p:cNvCxnSpPr/>
          <p:nvPr/>
        </p:nvCxnSpPr>
        <p:spPr>
          <a:xfrm>
            <a:off x="3886907" y="5088620"/>
            <a:ext cx="8107904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Afbeelding 4">
            <a:extLst>
              <a:ext uri="{FF2B5EF4-FFF2-40B4-BE49-F238E27FC236}">
                <a16:creationId xmlns:a16="http://schemas.microsoft.com/office/drawing/2014/main" id="{F310F857-A0D9-5052-0D5A-B6151941A27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889" r="6597"/>
          <a:stretch/>
        </p:blipFill>
        <p:spPr>
          <a:xfrm>
            <a:off x="-62481" y="2415301"/>
            <a:ext cx="3698582" cy="320400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1DBC5BE4-BA08-6DB8-EC01-E87BA2D2A873}"/>
              </a:ext>
            </a:extLst>
          </p:cNvPr>
          <p:cNvSpPr txBox="1"/>
          <p:nvPr/>
        </p:nvSpPr>
        <p:spPr>
          <a:xfrm>
            <a:off x="3722558" y="5271539"/>
            <a:ext cx="8426969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4000" i="1" err="1">
                <a:solidFill>
                  <a:schemeClr val="bg1">
                    <a:lumMod val="50000"/>
                  </a:schemeClr>
                </a:solidFill>
                <a:latin typeface="Lato"/>
                <a:ea typeface="Cambria"/>
                <a:cs typeface="Calibri"/>
              </a:rPr>
              <a:t>Sustainable</a:t>
            </a:r>
            <a:r>
              <a:rPr lang="fr-FR" sz="4000" i="1">
                <a:solidFill>
                  <a:schemeClr val="bg1">
                    <a:lumMod val="50000"/>
                  </a:schemeClr>
                </a:solidFill>
                <a:latin typeface="Lato"/>
                <a:ea typeface="Cambria"/>
                <a:cs typeface="Calibri"/>
              </a:rPr>
              <a:t> </a:t>
            </a:r>
            <a:r>
              <a:rPr lang="fr-FR" sz="4000" i="1" err="1">
                <a:solidFill>
                  <a:schemeClr val="bg1">
                    <a:lumMod val="50000"/>
                  </a:schemeClr>
                </a:solidFill>
                <a:latin typeface="Lato"/>
                <a:ea typeface="Cambria"/>
                <a:cs typeface="Calibri"/>
              </a:rPr>
              <a:t>cooperation</a:t>
            </a:r>
            <a:r>
              <a:rPr lang="fr-FR" sz="4000" i="1">
                <a:solidFill>
                  <a:schemeClr val="bg1">
                    <a:lumMod val="50000"/>
                  </a:schemeClr>
                </a:solidFill>
                <a:latin typeface="Lato"/>
                <a:ea typeface="Cambria"/>
                <a:cs typeface="Calibri"/>
              </a:rPr>
              <a:t> </a:t>
            </a:r>
            <a:r>
              <a:rPr lang="fr-FR" sz="4000" i="1" err="1">
                <a:solidFill>
                  <a:schemeClr val="bg1">
                    <a:lumMod val="50000"/>
                  </a:schemeClr>
                </a:solidFill>
                <a:latin typeface="Lato"/>
                <a:ea typeface="Cambria"/>
                <a:cs typeface="Calibri"/>
              </a:rPr>
              <a:t>with</a:t>
            </a:r>
            <a:r>
              <a:rPr lang="fr-FR" sz="4000" i="1">
                <a:solidFill>
                  <a:schemeClr val="bg1">
                    <a:lumMod val="50000"/>
                  </a:schemeClr>
                </a:solidFill>
                <a:latin typeface="Lato"/>
                <a:ea typeface="Cambria"/>
                <a:cs typeface="Calibri"/>
              </a:rPr>
              <a:t> </a:t>
            </a:r>
            <a:r>
              <a:rPr lang="fr-FR" sz="4000" i="1" err="1">
                <a:solidFill>
                  <a:schemeClr val="bg1">
                    <a:lumMod val="50000"/>
                  </a:schemeClr>
                </a:solidFill>
                <a:latin typeface="Lato"/>
                <a:ea typeface="Cambria"/>
                <a:cs typeface="Calibri"/>
              </a:rPr>
              <a:t>Africa</a:t>
            </a:r>
            <a:endParaRPr lang="fr-FR" sz="4000" i="1">
              <a:solidFill>
                <a:schemeClr val="bg1">
                  <a:lumMod val="50000"/>
                </a:schemeClr>
              </a:solidFill>
              <a:latin typeface="Lato"/>
              <a:ea typeface="Cambri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229375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1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4)">
                                          <p:cBhvr>
                                            <p:cTn id="7" dur="2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53" presetClass="entr" presetSubtype="52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2" accel="10000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7" dur="2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8" dur="2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0" presetID="2" presetClass="entr" presetSubtype="2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nimClr clrSpc="rgb" dir="cw">
                                          <p:cBhvr override="childStyle">
                                            <p:cTn dur="1" fill="hold" display="0" masterRel="nextClick" afterEffect="1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ppt_c</p:attrName>
                                            </p:attrNameLst>
                                          </p:cBhvr>
                                          <p:to>
                                            <a:schemeClr val="tx2"/>
                                          </p:to>
                                        </p:animClr>
                                      </p:subTnLst>
                                    </p:cTn>
                                  </p:par>
                                  <p:par>
                                    <p:cTn id="2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3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1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4)">
                                          <p:cBhvr>
                                            <p:cTn id="7" dur="2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53" presetClass="entr" presetSubtype="52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2" accel="1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2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2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0" presetID="2" presetClass="entr" presetSubtype="2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nimClr clrSpc="rgb" dir="cw">
                                          <p:cBhvr override="childStyle">
                                            <p:cTn dur="1" fill="hold" display="0" masterRel="nextClick" afterEffect="1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ppt_c</p:attrName>
                                            </p:attrNameLst>
                                          </p:cBhvr>
                                          <p:to>
                                            <a:schemeClr val="tx2"/>
                                          </p:to>
                                        </p:animClr>
                                      </p:subTnLst>
                                    </p:cTn>
                                  </p:par>
                                  <p:par>
                                    <p:cTn id="2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3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5256B2B-43E5-124C-B00B-42FEA3E44F3A}"/>
              </a:ext>
            </a:extLst>
          </p:cNvPr>
          <p:cNvSpPr/>
          <p:nvPr/>
        </p:nvSpPr>
        <p:spPr>
          <a:xfrm>
            <a:off x="0" y="-1"/>
            <a:ext cx="12181867" cy="1455466"/>
          </a:xfrm>
          <a:prstGeom prst="rect">
            <a:avLst/>
          </a:prstGeom>
          <a:solidFill>
            <a:srgbClr val="91A73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B6AA197-5785-4649-8B7B-1E881A60BAF9}"/>
              </a:ext>
            </a:extLst>
          </p:cNvPr>
          <p:cNvSpPr/>
          <p:nvPr/>
        </p:nvSpPr>
        <p:spPr>
          <a:xfrm>
            <a:off x="3353443" y="466324"/>
            <a:ext cx="54861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>
                <a:solidFill>
                  <a:srgbClr val="FFFFFF"/>
                </a:solidFill>
                <a:latin typeface="Lato"/>
                <a:ea typeface="Lato"/>
                <a:cs typeface="Lato"/>
              </a:rPr>
              <a:t>Our impact in figures – 2022</a:t>
            </a:r>
            <a:endParaRPr lang="en-US" sz="3600">
              <a:latin typeface="Lato" panose="020F0502020204030203" pitchFamily="34" charset="77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D2A445C-DFD4-7843-A794-2C67FA6D077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781" y="108208"/>
            <a:ext cx="1778123" cy="136492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4F97DC1-8BD1-564B-9081-70B951FA00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4278" y="1720101"/>
            <a:ext cx="9333310" cy="4415290"/>
          </a:xfrm>
          <a:prstGeom prst="rect">
            <a:avLst/>
          </a:prstGeom>
          <a:ln>
            <a:solidFill>
              <a:schemeClr val="accent6"/>
            </a:solidFill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1F2D88A-004B-4744-B346-6052BE3F9B9C}"/>
              </a:ext>
            </a:extLst>
          </p:cNvPr>
          <p:cNvSpPr/>
          <p:nvPr/>
        </p:nvSpPr>
        <p:spPr>
          <a:xfrm>
            <a:off x="429490" y="6233772"/>
            <a:ext cx="1080654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1797050" algn="r"/>
                <a:tab pos="1970088" algn="l"/>
              </a:tabLst>
            </a:pPr>
            <a:r>
              <a:rPr lang="fr-BE" sz="1400" i="1">
                <a:latin typeface="Lato"/>
                <a:ea typeface="Lato"/>
                <a:cs typeface="Lato"/>
              </a:rPr>
              <a:t>Donations: 2014 – 2022 :  €</a:t>
            </a:r>
            <a:r>
              <a:rPr lang="fr-BE" sz="1400" i="1">
                <a:ea typeface="+mn-lt"/>
                <a:cs typeface="+mn-lt"/>
              </a:rPr>
              <a:t>7.023.000</a:t>
            </a:r>
            <a:r>
              <a:rPr lang="fr-BE" sz="1400" i="1">
                <a:latin typeface="Lato"/>
                <a:ea typeface="Lato"/>
                <a:cs typeface="Lato"/>
              </a:rPr>
              <a:t> donations to </a:t>
            </a:r>
            <a:r>
              <a:rPr lang="fr-BE" sz="1400" i="1" err="1">
                <a:latin typeface="Lato"/>
                <a:ea typeface="Lato"/>
                <a:cs typeface="Lato"/>
              </a:rPr>
              <a:t>projects</a:t>
            </a:r>
            <a:r>
              <a:rPr lang="fr-BE" sz="1400" i="1">
                <a:latin typeface="Lato"/>
                <a:ea typeface="Lato"/>
                <a:cs typeface="Lato"/>
              </a:rPr>
              <a:t> of </a:t>
            </a:r>
            <a:r>
              <a:rPr lang="fr-BE" sz="1400" i="1" err="1">
                <a:latin typeface="Lato"/>
                <a:ea typeface="Lato"/>
                <a:cs typeface="Lato"/>
              </a:rPr>
              <a:t>our</a:t>
            </a:r>
            <a:r>
              <a:rPr lang="fr-BE" sz="1400" i="1">
                <a:latin typeface="Lato"/>
                <a:ea typeface="Lato"/>
                <a:cs typeface="Lato"/>
              </a:rPr>
              <a:t> NGO </a:t>
            </a:r>
            <a:r>
              <a:rPr lang="fr-BE" sz="1400" i="1" err="1">
                <a:latin typeface="Lato"/>
                <a:ea typeface="Lato"/>
                <a:cs typeface="Lato"/>
              </a:rPr>
              <a:t>partners</a:t>
            </a:r>
            <a:endParaRPr lang="fr-BE" sz="1400" i="1">
              <a:latin typeface="Lato"/>
              <a:ea typeface="Lato"/>
              <a:cs typeface="Lato"/>
            </a:endParaRPr>
          </a:p>
          <a:p>
            <a:pPr>
              <a:tabLst>
                <a:tab pos="1797050" algn="r"/>
                <a:tab pos="1970088" algn="l"/>
              </a:tabLst>
            </a:pPr>
            <a:r>
              <a:rPr lang="fr-BE" sz="1400" i="1" err="1">
                <a:latin typeface="Lato"/>
                <a:ea typeface="Lato"/>
                <a:cs typeface="Lato"/>
              </a:rPr>
              <a:t>Loans</a:t>
            </a:r>
            <a:r>
              <a:rPr lang="fr-BE" sz="1400" i="1">
                <a:latin typeface="Lato"/>
                <a:ea typeface="Lato"/>
                <a:cs typeface="Lato"/>
              </a:rPr>
              <a:t>: 2014 – 2022 : 	€2.057.000 </a:t>
            </a:r>
            <a:r>
              <a:rPr lang="fr-BE" sz="1400" i="1" err="1">
                <a:latin typeface="Lato"/>
                <a:ea typeface="Lato"/>
                <a:cs typeface="Lato"/>
              </a:rPr>
              <a:t>invested</a:t>
            </a:r>
            <a:r>
              <a:rPr lang="fr-BE" sz="1400" i="1">
                <a:latin typeface="Lato"/>
                <a:ea typeface="Lato"/>
                <a:cs typeface="Lato"/>
              </a:rPr>
              <a:t> in 66 </a:t>
            </a:r>
            <a:r>
              <a:rPr lang="fr-BE" sz="1400" i="1" err="1">
                <a:latin typeface="Lato"/>
                <a:ea typeface="Lato"/>
                <a:cs typeface="Lato"/>
              </a:rPr>
              <a:t>SME's</a:t>
            </a:r>
            <a:r>
              <a:rPr lang="fr-BE" sz="1400" i="1">
                <a:latin typeface="Lato"/>
                <a:ea typeface="Lato"/>
                <a:cs typeface="Lato"/>
              </a:rPr>
              <a:t> </a:t>
            </a:r>
            <a:r>
              <a:rPr lang="fr-BE" sz="1400" i="1" err="1">
                <a:latin typeface="Lato"/>
                <a:ea typeface="Lato"/>
                <a:cs typeface="Lato"/>
              </a:rPr>
              <a:t>financed</a:t>
            </a:r>
            <a:r>
              <a:rPr lang="fr-BE" sz="1400" i="1">
                <a:latin typeface="Lato"/>
                <a:ea typeface="Lato"/>
                <a:cs typeface="Lato"/>
              </a:rPr>
              <a:t> </a:t>
            </a:r>
            <a:r>
              <a:rPr lang="fr-BE" sz="1400" i="1" err="1">
                <a:latin typeface="Lato"/>
                <a:ea typeface="Lato"/>
                <a:cs typeface="Lato"/>
              </a:rPr>
              <a:t>with</a:t>
            </a:r>
            <a:r>
              <a:rPr lang="fr-BE" sz="1400" i="1">
                <a:latin typeface="Lato"/>
                <a:ea typeface="Lato"/>
                <a:cs typeface="Lato"/>
              </a:rPr>
              <a:t> </a:t>
            </a:r>
            <a:r>
              <a:rPr lang="fr-BE" sz="1400" i="1" err="1">
                <a:latin typeface="Lato"/>
                <a:ea typeface="Lato"/>
                <a:cs typeface="Lato"/>
              </a:rPr>
              <a:t>funds</a:t>
            </a:r>
            <a:r>
              <a:rPr lang="fr-BE" sz="1400" i="1">
                <a:latin typeface="Lato"/>
                <a:ea typeface="Lato"/>
                <a:cs typeface="Lato"/>
              </a:rPr>
              <a:t> </a:t>
            </a:r>
            <a:r>
              <a:rPr lang="fr-BE" sz="1400" i="1" err="1">
                <a:latin typeface="Lato"/>
                <a:ea typeface="Lato"/>
                <a:cs typeface="Lato"/>
              </a:rPr>
              <a:t>from</a:t>
            </a:r>
            <a:r>
              <a:rPr lang="fr-BE" sz="1400" i="1">
                <a:latin typeface="Lato"/>
                <a:ea typeface="Lato"/>
                <a:cs typeface="Lato"/>
              </a:rPr>
              <a:t> 100 </a:t>
            </a:r>
            <a:r>
              <a:rPr lang="fr-BE" sz="1400" i="1" err="1">
                <a:latin typeface="Lato"/>
                <a:ea typeface="Lato"/>
                <a:cs typeface="Lato"/>
              </a:rPr>
              <a:t>Belgian</a:t>
            </a:r>
            <a:r>
              <a:rPr lang="fr-BE" sz="1400" i="1">
                <a:latin typeface="Lato"/>
                <a:ea typeface="Lato"/>
                <a:cs typeface="Lato"/>
              </a:rPr>
              <a:t> business </a:t>
            </a:r>
            <a:r>
              <a:rPr lang="fr-BE" sz="1400" i="1" err="1">
                <a:latin typeface="Lato"/>
                <a:ea typeface="Lato"/>
                <a:cs typeface="Lato"/>
              </a:rPr>
              <a:t>angels</a:t>
            </a:r>
            <a:endParaRPr lang="fr-BE" sz="1400" i="1">
              <a:latin typeface="Lato"/>
              <a:ea typeface="Lato"/>
              <a:cs typeface="Lato"/>
            </a:endParaRPr>
          </a:p>
          <a:p>
            <a:pPr>
              <a:tabLst>
                <a:tab pos="1797050" algn="r"/>
                <a:tab pos="1970088" algn="l"/>
              </a:tabLst>
            </a:pPr>
            <a:endParaRPr lang="fr-BE" sz="1400" i="1">
              <a:latin typeface="Lato"/>
              <a:ea typeface="Lato"/>
              <a:cs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22692374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64D5B88-BD31-7CBF-B970-C6B7199FE66F}"/>
              </a:ext>
            </a:extLst>
          </p:cNvPr>
          <p:cNvSpPr/>
          <p:nvPr/>
        </p:nvSpPr>
        <p:spPr>
          <a:xfrm>
            <a:off x="0" y="-1"/>
            <a:ext cx="12181867" cy="1455466"/>
          </a:xfrm>
          <a:prstGeom prst="rect">
            <a:avLst/>
          </a:prstGeom>
          <a:solidFill>
            <a:srgbClr val="91A73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EA15F9C-4A06-746A-1B46-A93D96940BDA}"/>
              </a:ext>
            </a:extLst>
          </p:cNvPr>
          <p:cNvSpPr/>
          <p:nvPr/>
        </p:nvSpPr>
        <p:spPr>
          <a:xfrm>
            <a:off x="3452186" y="466324"/>
            <a:ext cx="5288628" cy="646331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en-US" sz="3600" dirty="0">
                <a:solidFill>
                  <a:srgbClr val="FFFFFF"/>
                </a:solidFill>
                <a:latin typeface="Lato"/>
                <a:ea typeface="Lato"/>
                <a:cs typeface="Lato"/>
              </a:rPr>
              <a:t>Our partners with impact</a:t>
            </a:r>
            <a:endParaRPr lang="en-US" sz="3600" dirty="0">
              <a:latin typeface="Lato" panose="020F0502020204030203" pitchFamily="34" charset="77"/>
            </a:endParaRPr>
          </a:p>
        </p:txBody>
      </p:sp>
      <p:pic>
        <p:nvPicPr>
          <p:cNvPr id="8" name="Picture 14" descr="Une image contenant Visage humain, sourire, cercle, capture d’écran&#10;&#10;Description générée automatiquement">
            <a:extLst>
              <a:ext uri="{FF2B5EF4-FFF2-40B4-BE49-F238E27FC236}">
                <a16:creationId xmlns:a16="http://schemas.microsoft.com/office/drawing/2014/main" id="{6857CD15-0D7D-B539-E126-2C375684FC9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781" y="108208"/>
            <a:ext cx="1778123" cy="1364928"/>
          </a:xfrm>
          <a:prstGeom prst="rect">
            <a:avLst/>
          </a:prstGeom>
        </p:spPr>
      </p:pic>
      <p:pic>
        <p:nvPicPr>
          <p:cNvPr id="93" name="Afbeelding 92">
            <a:extLst>
              <a:ext uri="{FF2B5EF4-FFF2-40B4-BE49-F238E27FC236}">
                <a16:creationId xmlns:a16="http://schemas.microsoft.com/office/drawing/2014/main" id="{55E05F5F-77DE-C2FB-6A50-F730F81666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9410" y="1563674"/>
            <a:ext cx="10197015" cy="5062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6092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5256B2B-43E5-124C-B00B-42FEA3E44F3A}"/>
              </a:ext>
            </a:extLst>
          </p:cNvPr>
          <p:cNvSpPr/>
          <p:nvPr/>
        </p:nvSpPr>
        <p:spPr>
          <a:xfrm>
            <a:off x="0" y="-1"/>
            <a:ext cx="12192000" cy="1625913"/>
          </a:xfrm>
          <a:prstGeom prst="rect">
            <a:avLst/>
          </a:prstGeom>
          <a:solidFill>
            <a:srgbClr val="91A73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B6AA197-5785-4649-8B7B-1E881A60BAF9}"/>
              </a:ext>
            </a:extLst>
          </p:cNvPr>
          <p:cNvSpPr/>
          <p:nvPr/>
        </p:nvSpPr>
        <p:spPr>
          <a:xfrm>
            <a:off x="5201878" y="727008"/>
            <a:ext cx="1829347" cy="646331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en-US" sz="3600">
                <a:solidFill>
                  <a:srgbClr val="FFFFFF"/>
                </a:solidFill>
                <a:latin typeface="Lato"/>
                <a:ea typeface="Lato"/>
                <a:cs typeface="Lato"/>
              </a:rPr>
              <a:t> Join us!</a:t>
            </a:r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D2A445C-DFD4-7843-A794-2C67FA6D07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81" y="138287"/>
            <a:ext cx="1778123" cy="1364928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BBB25D9F-D492-311A-8DF6-8AE3ADB515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992" y="2165769"/>
            <a:ext cx="3297826" cy="2202203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5258951E-7508-12D6-9651-B969BF175D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3143" y="2487561"/>
            <a:ext cx="5799405" cy="283169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0E97596-ED67-0727-64B1-7FE68186301B}"/>
              </a:ext>
            </a:extLst>
          </p:cNvPr>
          <p:cNvSpPr/>
          <p:nvPr/>
        </p:nvSpPr>
        <p:spPr>
          <a:xfrm>
            <a:off x="599639" y="4367973"/>
            <a:ext cx="6096000" cy="1338802"/>
          </a:xfrm>
          <a:prstGeom prst="rect">
            <a:avLst/>
          </a:prstGeom>
        </p:spPr>
        <p:txBody>
          <a:bodyPr lIns="121893" tIns="60947" rIns="121893" bIns="60947" anchor="t">
            <a:spAutoFit/>
          </a:bodyPr>
          <a:lstStyle>
            <a:defPPr>
              <a:defRPr lang="nl-N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defTabSz="121844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BE" sz="2100" b="1">
                <a:latin typeface="Lato Light"/>
                <a:cs typeface="+mn-cs"/>
              </a:rPr>
              <a:t>Karen </a:t>
            </a:r>
            <a:r>
              <a:rPr lang="nl-BE" sz="2100" b="1" err="1">
                <a:latin typeface="Lato Light"/>
                <a:cs typeface="+mn-cs"/>
              </a:rPr>
              <a:t>Peersman</a:t>
            </a:r>
            <a:endParaRPr lang="nl-BE" sz="2100" b="1" err="1">
              <a:latin typeface="Lato Light"/>
              <a:ea typeface="Lato Light"/>
              <a:cs typeface="Lato Light"/>
            </a:endParaRPr>
          </a:p>
          <a:p>
            <a:pPr defTabSz="121844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BE" sz="2100" b="1">
                <a:latin typeface="Lato Light"/>
                <a:cs typeface="+mn-cs"/>
              </a:rPr>
              <a:t>Manager </a:t>
            </a:r>
            <a:r>
              <a:rPr lang="nl-BE" sz="2100" b="1" err="1">
                <a:latin typeface="Lato Light"/>
                <a:cs typeface="+mn-cs"/>
              </a:rPr>
              <a:t>Northern</a:t>
            </a:r>
            <a:r>
              <a:rPr lang="nl-BE" sz="2100" b="1">
                <a:latin typeface="Lato Light"/>
                <a:cs typeface="+mn-cs"/>
              </a:rPr>
              <a:t> Operations</a:t>
            </a:r>
            <a:endParaRPr lang="nl-BE" sz="2100" b="1">
              <a:latin typeface="Lato Light"/>
              <a:ea typeface="Lato Light"/>
              <a:cs typeface="Lato Light"/>
            </a:endParaRPr>
          </a:p>
          <a:p>
            <a:pPr defTabSz="121844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BE" sz="1850" b="1">
                <a:latin typeface="Lato Light"/>
                <a:cs typeface="+mn-cs"/>
                <a:hlinkClick r:id="rId5"/>
              </a:rPr>
              <a:t>karen@ovo.be</a:t>
            </a:r>
          </a:p>
          <a:p>
            <a:pPr defTabSz="121844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BE" sz="1850" b="1" u="sng">
                <a:latin typeface="Lato Light"/>
                <a:cs typeface="+mn-cs"/>
                <a:hlinkClick r:id="rId5"/>
              </a:rPr>
              <a:t>www.ovo.be</a:t>
            </a:r>
          </a:p>
        </p:txBody>
      </p:sp>
    </p:spTree>
    <p:extLst>
      <p:ext uri="{BB962C8B-B14F-4D97-AF65-F5344CB8AC3E}">
        <p14:creationId xmlns:p14="http://schemas.microsoft.com/office/powerpoint/2010/main" val="554249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rrow: Chevron 17">
            <a:extLst>
              <a:ext uri="{FF2B5EF4-FFF2-40B4-BE49-F238E27FC236}">
                <a16:creationId xmlns:a16="http://schemas.microsoft.com/office/drawing/2014/main" id="{298329F6-1D8A-CF41-93CB-C41714EA1431}"/>
              </a:ext>
            </a:extLst>
          </p:cNvPr>
          <p:cNvSpPr/>
          <p:nvPr/>
        </p:nvSpPr>
        <p:spPr>
          <a:xfrm>
            <a:off x="7251835" y="1915961"/>
            <a:ext cx="4946099" cy="4576467"/>
          </a:xfrm>
          <a:prstGeom prst="chevron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Arrow: Pentagon 2">
            <a:extLst>
              <a:ext uri="{FF2B5EF4-FFF2-40B4-BE49-F238E27FC236}">
                <a16:creationId xmlns:a16="http://schemas.microsoft.com/office/drawing/2014/main" id="{7C7909AB-DD60-F04A-B6B3-993AABFCB458}"/>
              </a:ext>
            </a:extLst>
          </p:cNvPr>
          <p:cNvSpPr/>
          <p:nvPr/>
        </p:nvSpPr>
        <p:spPr>
          <a:xfrm>
            <a:off x="323734" y="1516358"/>
            <a:ext cx="5274835" cy="4576467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Pentagon 2">
            <a:extLst>
              <a:ext uri="{FF2B5EF4-FFF2-40B4-BE49-F238E27FC236}">
                <a16:creationId xmlns:a16="http://schemas.microsoft.com/office/drawing/2014/main" id="{BB4D893B-C7E6-9346-B0A0-266DEF9C84A2}"/>
              </a:ext>
            </a:extLst>
          </p:cNvPr>
          <p:cNvSpPr/>
          <p:nvPr/>
        </p:nvSpPr>
        <p:spPr>
          <a:xfrm>
            <a:off x="-41096" y="1906133"/>
            <a:ext cx="5274835" cy="4576467"/>
          </a:xfrm>
          <a:prstGeom prst="homePlat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374A158-3596-1749-800C-CDD1C3FBAAF2}"/>
              </a:ext>
            </a:extLst>
          </p:cNvPr>
          <p:cNvSpPr/>
          <p:nvPr/>
        </p:nvSpPr>
        <p:spPr>
          <a:xfrm>
            <a:off x="-41096" y="-9724"/>
            <a:ext cx="12277618" cy="1625913"/>
          </a:xfrm>
          <a:prstGeom prst="rect">
            <a:avLst/>
          </a:prstGeom>
          <a:solidFill>
            <a:srgbClr val="91A73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A0D2997-5C0A-2348-8152-A335CC48CDDE}"/>
              </a:ext>
            </a:extLst>
          </p:cNvPr>
          <p:cNvSpPr/>
          <p:nvPr/>
        </p:nvSpPr>
        <p:spPr>
          <a:xfrm>
            <a:off x="2502075" y="523413"/>
            <a:ext cx="71878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>
                <a:solidFill>
                  <a:srgbClr val="FFFFFF"/>
                </a:solidFill>
                <a:latin typeface="Lato"/>
                <a:ea typeface="Lato"/>
                <a:cs typeface="Lato"/>
              </a:rPr>
              <a:t>Entrepreneurs make the difference</a:t>
            </a:r>
            <a:endParaRPr lang="en-US" sz="3600"/>
          </a:p>
        </p:txBody>
      </p:sp>
      <p:sp>
        <p:nvSpPr>
          <p:cNvPr id="17" name="Arrow: Chevron 11">
            <a:extLst>
              <a:ext uri="{FF2B5EF4-FFF2-40B4-BE49-F238E27FC236}">
                <a16:creationId xmlns:a16="http://schemas.microsoft.com/office/drawing/2014/main" id="{A9F4A70F-E5C1-3644-85A1-883C90D0C5B4}"/>
              </a:ext>
            </a:extLst>
          </p:cNvPr>
          <p:cNvSpPr/>
          <p:nvPr/>
        </p:nvSpPr>
        <p:spPr>
          <a:xfrm>
            <a:off x="3185038" y="1909409"/>
            <a:ext cx="6090027" cy="4576467"/>
          </a:xfrm>
          <a:prstGeom prst="chevron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D3255AF-D747-DE47-A659-25F943E35D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129" y="2346937"/>
            <a:ext cx="1072082" cy="110172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FC549A66-9EBD-AC48-BC54-936144432826}"/>
              </a:ext>
            </a:extLst>
          </p:cNvPr>
          <p:cNvSpPr txBox="1"/>
          <p:nvPr/>
        </p:nvSpPr>
        <p:spPr>
          <a:xfrm>
            <a:off x="1332476" y="2270899"/>
            <a:ext cx="2743199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Lato"/>
                <a:ea typeface="Lato Light"/>
                <a:cs typeface="Arial"/>
              </a:rPr>
              <a:t>Spectacular </a:t>
            </a:r>
            <a:br>
              <a:rPr lang="en-US" dirty="0">
                <a:latin typeface="Lato" panose="020F0502020204030203" pitchFamily="34" charset="77"/>
                <a:ea typeface="Lato Light"/>
                <a:cs typeface="Arial"/>
              </a:rPr>
            </a:br>
            <a:r>
              <a:rPr lang="en-US">
                <a:solidFill>
                  <a:schemeClr val="bg1"/>
                </a:solidFill>
                <a:latin typeface="Lato"/>
                <a:ea typeface="Lato Light"/>
                <a:cs typeface="Arial"/>
              </a:rPr>
              <a:t>population growth in Africa, much faster than employment growth</a:t>
            </a:r>
          </a:p>
        </p:txBody>
      </p:sp>
      <p:sp>
        <p:nvSpPr>
          <p:cNvPr id="23" name="Freeform 68">
            <a:extLst>
              <a:ext uri="{FF2B5EF4-FFF2-40B4-BE49-F238E27FC236}">
                <a16:creationId xmlns:a16="http://schemas.microsoft.com/office/drawing/2014/main" id="{D882D315-330D-B148-A423-B130E3806BE6}"/>
              </a:ext>
            </a:extLst>
          </p:cNvPr>
          <p:cNvSpPr>
            <a:spLocks noEditPoints="1"/>
          </p:cNvSpPr>
          <p:nvPr/>
        </p:nvSpPr>
        <p:spPr bwMode="auto">
          <a:xfrm>
            <a:off x="3311871" y="3752786"/>
            <a:ext cx="1080000" cy="1080000"/>
          </a:xfrm>
          <a:custGeom>
            <a:avLst/>
            <a:gdLst>
              <a:gd name="T0" fmla="*/ 247 w 296"/>
              <a:gd name="T1" fmla="*/ 154 h 309"/>
              <a:gd name="T2" fmla="*/ 239 w 296"/>
              <a:gd name="T3" fmla="*/ 116 h 309"/>
              <a:gd name="T4" fmla="*/ 218 w 296"/>
              <a:gd name="T5" fmla="*/ 84 h 309"/>
              <a:gd name="T6" fmla="*/ 186 w 296"/>
              <a:gd name="T7" fmla="*/ 63 h 309"/>
              <a:gd name="T8" fmla="*/ 148 w 296"/>
              <a:gd name="T9" fmla="*/ 55 h 309"/>
              <a:gd name="T10" fmla="*/ 109 w 296"/>
              <a:gd name="T11" fmla="*/ 63 h 309"/>
              <a:gd name="T12" fmla="*/ 77 w 296"/>
              <a:gd name="T13" fmla="*/ 84 h 309"/>
              <a:gd name="T14" fmla="*/ 56 w 296"/>
              <a:gd name="T15" fmla="*/ 116 h 309"/>
              <a:gd name="T16" fmla="*/ 48 w 296"/>
              <a:gd name="T17" fmla="*/ 154 h 309"/>
              <a:gd name="T18" fmla="*/ 56 w 296"/>
              <a:gd name="T19" fmla="*/ 193 h 309"/>
              <a:gd name="T20" fmla="*/ 77 w 296"/>
              <a:gd name="T21" fmla="*/ 225 h 309"/>
              <a:gd name="T22" fmla="*/ 109 w 296"/>
              <a:gd name="T23" fmla="*/ 246 h 309"/>
              <a:gd name="T24" fmla="*/ 148 w 296"/>
              <a:gd name="T25" fmla="*/ 254 h 309"/>
              <a:gd name="T26" fmla="*/ 186 w 296"/>
              <a:gd name="T27" fmla="*/ 246 h 309"/>
              <a:gd name="T28" fmla="*/ 218 w 296"/>
              <a:gd name="T29" fmla="*/ 225 h 309"/>
              <a:gd name="T30" fmla="*/ 239 w 296"/>
              <a:gd name="T31" fmla="*/ 193 h 309"/>
              <a:gd name="T32" fmla="*/ 247 w 296"/>
              <a:gd name="T33" fmla="*/ 154 h 309"/>
              <a:gd name="T34" fmla="*/ 295 w 296"/>
              <a:gd name="T35" fmla="*/ 202 h 309"/>
              <a:gd name="T36" fmla="*/ 292 w 296"/>
              <a:gd name="T37" fmla="*/ 206 h 309"/>
              <a:gd name="T38" fmla="*/ 241 w 296"/>
              <a:gd name="T39" fmla="*/ 222 h 309"/>
              <a:gd name="T40" fmla="*/ 241 w 296"/>
              <a:gd name="T41" fmla="*/ 275 h 309"/>
              <a:gd name="T42" fmla="*/ 239 w 296"/>
              <a:gd name="T43" fmla="*/ 280 h 309"/>
              <a:gd name="T44" fmla="*/ 234 w 296"/>
              <a:gd name="T45" fmla="*/ 280 h 309"/>
              <a:gd name="T46" fmla="*/ 183 w 296"/>
              <a:gd name="T47" fmla="*/ 264 h 309"/>
              <a:gd name="T48" fmla="*/ 152 w 296"/>
              <a:gd name="T49" fmla="*/ 307 h 309"/>
              <a:gd name="T50" fmla="*/ 148 w 296"/>
              <a:gd name="T51" fmla="*/ 309 h 309"/>
              <a:gd name="T52" fmla="*/ 143 w 296"/>
              <a:gd name="T53" fmla="*/ 307 h 309"/>
              <a:gd name="T54" fmla="*/ 112 w 296"/>
              <a:gd name="T55" fmla="*/ 264 h 309"/>
              <a:gd name="T56" fmla="*/ 62 w 296"/>
              <a:gd name="T57" fmla="*/ 280 h 309"/>
              <a:gd name="T58" fmla="*/ 57 w 296"/>
              <a:gd name="T59" fmla="*/ 280 h 309"/>
              <a:gd name="T60" fmla="*/ 54 w 296"/>
              <a:gd name="T61" fmla="*/ 275 h 309"/>
              <a:gd name="T62" fmla="*/ 54 w 296"/>
              <a:gd name="T63" fmla="*/ 222 h 309"/>
              <a:gd name="T64" fmla="*/ 4 w 296"/>
              <a:gd name="T65" fmla="*/ 206 h 309"/>
              <a:gd name="T66" fmla="*/ 1 w 296"/>
              <a:gd name="T67" fmla="*/ 202 h 309"/>
              <a:gd name="T68" fmla="*/ 1 w 296"/>
              <a:gd name="T69" fmla="*/ 197 h 309"/>
              <a:gd name="T70" fmla="*/ 32 w 296"/>
              <a:gd name="T71" fmla="*/ 154 h 309"/>
              <a:gd name="T72" fmla="*/ 1 w 296"/>
              <a:gd name="T73" fmla="*/ 111 h 309"/>
              <a:gd name="T74" fmla="*/ 1 w 296"/>
              <a:gd name="T75" fmla="*/ 106 h 309"/>
              <a:gd name="T76" fmla="*/ 4 w 296"/>
              <a:gd name="T77" fmla="*/ 103 h 309"/>
              <a:gd name="T78" fmla="*/ 54 w 296"/>
              <a:gd name="T79" fmla="*/ 86 h 309"/>
              <a:gd name="T80" fmla="*/ 54 w 296"/>
              <a:gd name="T81" fmla="*/ 33 h 309"/>
              <a:gd name="T82" fmla="*/ 57 w 296"/>
              <a:gd name="T83" fmla="*/ 29 h 309"/>
              <a:gd name="T84" fmla="*/ 62 w 296"/>
              <a:gd name="T85" fmla="*/ 28 h 309"/>
              <a:gd name="T86" fmla="*/ 112 w 296"/>
              <a:gd name="T87" fmla="*/ 45 h 309"/>
              <a:gd name="T88" fmla="*/ 143 w 296"/>
              <a:gd name="T89" fmla="*/ 2 h 309"/>
              <a:gd name="T90" fmla="*/ 148 w 296"/>
              <a:gd name="T91" fmla="*/ 0 h 309"/>
              <a:gd name="T92" fmla="*/ 152 w 296"/>
              <a:gd name="T93" fmla="*/ 2 h 309"/>
              <a:gd name="T94" fmla="*/ 183 w 296"/>
              <a:gd name="T95" fmla="*/ 45 h 309"/>
              <a:gd name="T96" fmla="*/ 234 w 296"/>
              <a:gd name="T97" fmla="*/ 28 h 309"/>
              <a:gd name="T98" fmla="*/ 239 w 296"/>
              <a:gd name="T99" fmla="*/ 29 h 309"/>
              <a:gd name="T100" fmla="*/ 241 w 296"/>
              <a:gd name="T101" fmla="*/ 33 h 309"/>
              <a:gd name="T102" fmla="*/ 241 w 296"/>
              <a:gd name="T103" fmla="*/ 86 h 309"/>
              <a:gd name="T104" fmla="*/ 292 w 296"/>
              <a:gd name="T105" fmla="*/ 103 h 309"/>
              <a:gd name="T106" fmla="*/ 295 w 296"/>
              <a:gd name="T107" fmla="*/ 106 h 309"/>
              <a:gd name="T108" fmla="*/ 294 w 296"/>
              <a:gd name="T109" fmla="*/ 111 h 309"/>
              <a:gd name="T110" fmla="*/ 263 w 296"/>
              <a:gd name="T111" fmla="*/ 154 h 309"/>
              <a:gd name="T112" fmla="*/ 294 w 296"/>
              <a:gd name="T113" fmla="*/ 197 h 309"/>
              <a:gd name="T114" fmla="*/ 295 w 296"/>
              <a:gd name="T115" fmla="*/ 202 h 3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96" h="309">
                <a:moveTo>
                  <a:pt x="247" y="154"/>
                </a:moveTo>
                <a:cubicBezTo>
                  <a:pt x="247" y="141"/>
                  <a:pt x="245" y="128"/>
                  <a:pt x="239" y="116"/>
                </a:cubicBezTo>
                <a:cubicBezTo>
                  <a:pt x="234" y="103"/>
                  <a:pt x="227" y="93"/>
                  <a:pt x="218" y="84"/>
                </a:cubicBezTo>
                <a:cubicBezTo>
                  <a:pt x="209" y="75"/>
                  <a:pt x="199" y="68"/>
                  <a:pt x="186" y="63"/>
                </a:cubicBezTo>
                <a:cubicBezTo>
                  <a:pt x="174" y="57"/>
                  <a:pt x="161" y="55"/>
                  <a:pt x="148" y="55"/>
                </a:cubicBezTo>
                <a:cubicBezTo>
                  <a:pt x="134" y="55"/>
                  <a:pt x="121" y="57"/>
                  <a:pt x="109" y="63"/>
                </a:cubicBezTo>
                <a:cubicBezTo>
                  <a:pt x="97" y="68"/>
                  <a:pt x="86" y="75"/>
                  <a:pt x="77" y="84"/>
                </a:cubicBezTo>
                <a:cubicBezTo>
                  <a:pt x="68" y="93"/>
                  <a:pt x="61" y="103"/>
                  <a:pt x="56" y="116"/>
                </a:cubicBezTo>
                <a:cubicBezTo>
                  <a:pt x="51" y="128"/>
                  <a:pt x="48" y="141"/>
                  <a:pt x="48" y="154"/>
                </a:cubicBezTo>
                <a:cubicBezTo>
                  <a:pt x="48" y="168"/>
                  <a:pt x="51" y="181"/>
                  <a:pt x="56" y="193"/>
                </a:cubicBezTo>
                <a:cubicBezTo>
                  <a:pt x="61" y="205"/>
                  <a:pt x="68" y="216"/>
                  <a:pt x="77" y="225"/>
                </a:cubicBezTo>
                <a:cubicBezTo>
                  <a:pt x="86" y="234"/>
                  <a:pt x="97" y="241"/>
                  <a:pt x="109" y="246"/>
                </a:cubicBezTo>
                <a:cubicBezTo>
                  <a:pt x="121" y="251"/>
                  <a:pt x="134" y="254"/>
                  <a:pt x="148" y="254"/>
                </a:cubicBezTo>
                <a:cubicBezTo>
                  <a:pt x="161" y="254"/>
                  <a:pt x="174" y="251"/>
                  <a:pt x="186" y="246"/>
                </a:cubicBezTo>
                <a:cubicBezTo>
                  <a:pt x="199" y="241"/>
                  <a:pt x="209" y="234"/>
                  <a:pt x="218" y="225"/>
                </a:cubicBezTo>
                <a:cubicBezTo>
                  <a:pt x="227" y="216"/>
                  <a:pt x="234" y="205"/>
                  <a:pt x="239" y="193"/>
                </a:cubicBezTo>
                <a:cubicBezTo>
                  <a:pt x="245" y="181"/>
                  <a:pt x="247" y="168"/>
                  <a:pt x="247" y="154"/>
                </a:cubicBezTo>
                <a:close/>
                <a:moveTo>
                  <a:pt x="295" y="202"/>
                </a:moveTo>
                <a:cubicBezTo>
                  <a:pt x="295" y="204"/>
                  <a:pt x="293" y="205"/>
                  <a:pt x="292" y="206"/>
                </a:cubicBezTo>
                <a:cubicBezTo>
                  <a:pt x="241" y="222"/>
                  <a:pt x="241" y="222"/>
                  <a:pt x="241" y="222"/>
                </a:cubicBezTo>
                <a:cubicBezTo>
                  <a:pt x="241" y="275"/>
                  <a:pt x="241" y="275"/>
                  <a:pt x="241" y="275"/>
                </a:cubicBezTo>
                <a:cubicBezTo>
                  <a:pt x="241" y="277"/>
                  <a:pt x="240" y="278"/>
                  <a:pt x="239" y="280"/>
                </a:cubicBezTo>
                <a:cubicBezTo>
                  <a:pt x="237" y="281"/>
                  <a:pt x="235" y="281"/>
                  <a:pt x="234" y="280"/>
                </a:cubicBezTo>
                <a:cubicBezTo>
                  <a:pt x="183" y="264"/>
                  <a:pt x="183" y="264"/>
                  <a:pt x="183" y="264"/>
                </a:cubicBezTo>
                <a:cubicBezTo>
                  <a:pt x="152" y="307"/>
                  <a:pt x="152" y="307"/>
                  <a:pt x="152" y="307"/>
                </a:cubicBezTo>
                <a:cubicBezTo>
                  <a:pt x="151" y="308"/>
                  <a:pt x="150" y="309"/>
                  <a:pt x="148" y="309"/>
                </a:cubicBezTo>
                <a:cubicBezTo>
                  <a:pt x="146" y="309"/>
                  <a:pt x="144" y="308"/>
                  <a:pt x="143" y="307"/>
                </a:cubicBezTo>
                <a:cubicBezTo>
                  <a:pt x="112" y="264"/>
                  <a:pt x="112" y="264"/>
                  <a:pt x="112" y="264"/>
                </a:cubicBezTo>
                <a:cubicBezTo>
                  <a:pt x="62" y="280"/>
                  <a:pt x="62" y="280"/>
                  <a:pt x="62" y="280"/>
                </a:cubicBezTo>
                <a:cubicBezTo>
                  <a:pt x="60" y="281"/>
                  <a:pt x="58" y="281"/>
                  <a:pt x="57" y="280"/>
                </a:cubicBezTo>
                <a:cubicBezTo>
                  <a:pt x="55" y="278"/>
                  <a:pt x="54" y="277"/>
                  <a:pt x="54" y="275"/>
                </a:cubicBezTo>
                <a:cubicBezTo>
                  <a:pt x="54" y="222"/>
                  <a:pt x="54" y="222"/>
                  <a:pt x="54" y="222"/>
                </a:cubicBezTo>
                <a:cubicBezTo>
                  <a:pt x="4" y="206"/>
                  <a:pt x="4" y="206"/>
                  <a:pt x="4" y="206"/>
                </a:cubicBezTo>
                <a:cubicBezTo>
                  <a:pt x="2" y="205"/>
                  <a:pt x="1" y="204"/>
                  <a:pt x="1" y="202"/>
                </a:cubicBezTo>
                <a:cubicBezTo>
                  <a:pt x="0" y="200"/>
                  <a:pt x="0" y="199"/>
                  <a:pt x="1" y="197"/>
                </a:cubicBezTo>
                <a:cubicBezTo>
                  <a:pt x="32" y="154"/>
                  <a:pt x="32" y="154"/>
                  <a:pt x="32" y="154"/>
                </a:cubicBezTo>
                <a:cubicBezTo>
                  <a:pt x="1" y="111"/>
                  <a:pt x="1" y="111"/>
                  <a:pt x="1" y="111"/>
                </a:cubicBezTo>
                <a:cubicBezTo>
                  <a:pt x="0" y="110"/>
                  <a:pt x="0" y="108"/>
                  <a:pt x="1" y="106"/>
                </a:cubicBezTo>
                <a:cubicBezTo>
                  <a:pt x="1" y="105"/>
                  <a:pt x="2" y="104"/>
                  <a:pt x="4" y="103"/>
                </a:cubicBezTo>
                <a:cubicBezTo>
                  <a:pt x="54" y="86"/>
                  <a:pt x="54" y="86"/>
                  <a:pt x="54" y="86"/>
                </a:cubicBezTo>
                <a:cubicBezTo>
                  <a:pt x="54" y="33"/>
                  <a:pt x="54" y="33"/>
                  <a:pt x="54" y="33"/>
                </a:cubicBezTo>
                <a:cubicBezTo>
                  <a:pt x="54" y="32"/>
                  <a:pt x="55" y="30"/>
                  <a:pt x="57" y="29"/>
                </a:cubicBezTo>
                <a:cubicBezTo>
                  <a:pt x="58" y="28"/>
                  <a:pt x="60" y="28"/>
                  <a:pt x="62" y="28"/>
                </a:cubicBezTo>
                <a:cubicBezTo>
                  <a:pt x="112" y="45"/>
                  <a:pt x="112" y="45"/>
                  <a:pt x="112" y="45"/>
                </a:cubicBezTo>
                <a:cubicBezTo>
                  <a:pt x="143" y="2"/>
                  <a:pt x="143" y="2"/>
                  <a:pt x="143" y="2"/>
                </a:cubicBezTo>
                <a:cubicBezTo>
                  <a:pt x="144" y="0"/>
                  <a:pt x="146" y="0"/>
                  <a:pt x="148" y="0"/>
                </a:cubicBezTo>
                <a:cubicBezTo>
                  <a:pt x="150" y="0"/>
                  <a:pt x="151" y="0"/>
                  <a:pt x="152" y="2"/>
                </a:cubicBezTo>
                <a:cubicBezTo>
                  <a:pt x="183" y="45"/>
                  <a:pt x="183" y="45"/>
                  <a:pt x="183" y="45"/>
                </a:cubicBezTo>
                <a:cubicBezTo>
                  <a:pt x="234" y="28"/>
                  <a:pt x="234" y="28"/>
                  <a:pt x="234" y="28"/>
                </a:cubicBezTo>
                <a:cubicBezTo>
                  <a:pt x="235" y="28"/>
                  <a:pt x="237" y="28"/>
                  <a:pt x="239" y="29"/>
                </a:cubicBezTo>
                <a:cubicBezTo>
                  <a:pt x="240" y="30"/>
                  <a:pt x="241" y="32"/>
                  <a:pt x="241" y="33"/>
                </a:cubicBezTo>
                <a:cubicBezTo>
                  <a:pt x="241" y="86"/>
                  <a:pt x="241" y="86"/>
                  <a:pt x="241" y="86"/>
                </a:cubicBezTo>
                <a:cubicBezTo>
                  <a:pt x="292" y="103"/>
                  <a:pt x="292" y="103"/>
                  <a:pt x="292" y="103"/>
                </a:cubicBezTo>
                <a:cubicBezTo>
                  <a:pt x="293" y="104"/>
                  <a:pt x="295" y="105"/>
                  <a:pt x="295" y="106"/>
                </a:cubicBezTo>
                <a:cubicBezTo>
                  <a:pt x="296" y="108"/>
                  <a:pt x="295" y="110"/>
                  <a:pt x="294" y="111"/>
                </a:cubicBezTo>
                <a:cubicBezTo>
                  <a:pt x="263" y="154"/>
                  <a:pt x="263" y="154"/>
                  <a:pt x="263" y="154"/>
                </a:cubicBezTo>
                <a:cubicBezTo>
                  <a:pt x="294" y="197"/>
                  <a:pt x="294" y="197"/>
                  <a:pt x="294" y="197"/>
                </a:cubicBezTo>
                <a:cubicBezTo>
                  <a:pt x="295" y="199"/>
                  <a:pt x="296" y="200"/>
                  <a:pt x="295" y="202"/>
                </a:cubicBezTo>
                <a:close/>
              </a:path>
            </a:pathLst>
          </a:custGeom>
          <a:noFill/>
          <a:ln w="3810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endParaRPr lang="uk-UA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C283358-940D-2441-AB32-169A1E3D8E9B}"/>
              </a:ext>
            </a:extLst>
          </p:cNvPr>
          <p:cNvSpPr txBox="1"/>
          <p:nvPr/>
        </p:nvSpPr>
        <p:spPr>
          <a:xfrm>
            <a:off x="416200" y="3797680"/>
            <a:ext cx="2743200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>
                <a:solidFill>
                  <a:schemeClr val="bg1"/>
                </a:solidFill>
                <a:latin typeface="Lato-Light"/>
                <a:cs typeface="Arial"/>
              </a:rPr>
              <a:t>Africa is heavily exposed to the effects of climate change</a:t>
            </a:r>
            <a:endParaRPr lang="nl-BE">
              <a:solidFill>
                <a:schemeClr val="bg1"/>
              </a:solidFill>
              <a:latin typeface="Lato-Light"/>
              <a:cs typeface="Arial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2E862CE2-F639-584A-89FC-1D5C73CF7C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575" y="4929104"/>
            <a:ext cx="1114863" cy="111600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C46E360-6FF9-5048-875D-883D74A0EC02}"/>
              </a:ext>
            </a:extLst>
          </p:cNvPr>
          <p:cNvSpPr txBox="1"/>
          <p:nvPr/>
        </p:nvSpPr>
        <p:spPr>
          <a:xfrm>
            <a:off x="1291566" y="5132315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Lato" panose="020F0502020204030203" pitchFamily="34" charset="77"/>
                <a:ea typeface="Lato Light"/>
                <a:cs typeface="Arial"/>
              </a:rPr>
              <a:t>Economic and ecological migration on the rise</a:t>
            </a:r>
            <a:endParaRPr lang="en-US">
              <a:solidFill>
                <a:schemeClr val="bg1"/>
              </a:solidFill>
              <a:latin typeface="Lato" panose="020F0502020204030203" pitchFamily="34" charset="77"/>
              <a:ea typeface="Lato Light"/>
              <a:cs typeface="Lato Light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75699EFA-7E74-744F-A58B-0F8A81FA84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6518" y="2792953"/>
            <a:ext cx="1604845" cy="1124825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E2F345E5-E39D-174B-8A5F-81603DAC7045}"/>
              </a:ext>
            </a:extLst>
          </p:cNvPr>
          <p:cNvSpPr txBox="1"/>
          <p:nvPr/>
        </p:nvSpPr>
        <p:spPr>
          <a:xfrm>
            <a:off x="5525667" y="3979505"/>
            <a:ext cx="3025034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  <a:latin typeface="Lato" panose="020F0502020204030203" pitchFamily="34" charset="77"/>
                <a:cs typeface="Arial"/>
              </a:rPr>
              <a:t>Encourage entrepreneurship to provide opportunities for everyone in their own region</a:t>
            </a:r>
          </a:p>
          <a:p>
            <a:pPr algn="ctr"/>
            <a:endParaRPr lang="en-US">
              <a:solidFill>
                <a:schemeClr val="bg1"/>
              </a:solidFill>
              <a:latin typeface="Lato" panose="020F0502020204030203" pitchFamily="34" charset="77"/>
              <a:cs typeface="Arial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46BDBCFC-253D-6E46-B3A9-90124079EB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49731" y="2759279"/>
            <a:ext cx="1533379" cy="1154341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E8E93840-E2B8-1F4A-A43C-9AD7EC5FA7B3}"/>
              </a:ext>
            </a:extLst>
          </p:cNvPr>
          <p:cNvSpPr txBox="1"/>
          <p:nvPr/>
        </p:nvSpPr>
        <p:spPr>
          <a:xfrm>
            <a:off x="9599971" y="3979883"/>
            <a:ext cx="2189966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Lato" panose="020F0502020204030203" pitchFamily="34" charset="77"/>
                <a:cs typeface="Arial"/>
              </a:rPr>
              <a:t>Investing in sustainable entrepreneurship </a:t>
            </a:r>
          </a:p>
          <a:p>
            <a:r>
              <a:rPr lang="en-US">
                <a:solidFill>
                  <a:schemeClr val="bg1"/>
                </a:solidFill>
                <a:latin typeface="Lato" panose="020F0502020204030203" pitchFamily="34" charset="77"/>
                <a:cs typeface="Arial"/>
              </a:rPr>
              <a:t>in Africa ​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42280447-91A8-1A40-B93E-9F7C3CC5850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85" y="128564"/>
            <a:ext cx="1778123" cy="136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344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8F13A66-FA42-0647-8DD2-92B62D8D413D}"/>
              </a:ext>
            </a:extLst>
          </p:cNvPr>
          <p:cNvSpPr/>
          <p:nvPr/>
        </p:nvSpPr>
        <p:spPr>
          <a:xfrm>
            <a:off x="11112" y="1886108"/>
            <a:ext cx="12180887" cy="9264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44EC0B0A-4AB0-CA48-9F4A-C153895B8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080"/>
            <a:ext cx="10515600" cy="1325563"/>
          </a:xfrm>
        </p:spPr>
        <p:txBody>
          <a:bodyPr vert="horz" lIns="91440" tIns="45720" rIns="91440" bIns="45720" rtlCol="0">
            <a:normAutofit/>
          </a:bodyPr>
          <a:lstStyle/>
          <a:p>
            <a:pPr algn="ctr" defTabSz="914400"/>
            <a:r>
              <a:rPr lang="en-US" sz="3200">
                <a:solidFill>
                  <a:srgbClr val="FFFFFF"/>
                </a:solidFill>
                <a:latin typeface="Lato"/>
                <a:ea typeface="Lato"/>
                <a:cs typeface="Lato"/>
              </a:rPr>
              <a:t>De </a:t>
            </a:r>
            <a:r>
              <a:rPr lang="en-US" sz="3200" err="1">
                <a:solidFill>
                  <a:srgbClr val="FFFFFF"/>
                </a:solidFill>
                <a:latin typeface="Lato"/>
                <a:ea typeface="Lato"/>
                <a:cs typeface="Lato"/>
              </a:rPr>
              <a:t>missie</a:t>
            </a:r>
            <a:r>
              <a:rPr lang="en-US" sz="3200">
                <a:solidFill>
                  <a:srgbClr val="FFFFFF"/>
                </a:solidFill>
                <a:latin typeface="Lato"/>
                <a:ea typeface="Lato"/>
                <a:cs typeface="Lato"/>
              </a:rPr>
              <a:t> van OVO </a:t>
            </a:r>
            <a:endParaRPr lang="en-US" sz="3200" b="0">
              <a:latin typeface="Poppins"/>
              <a:ea typeface="+mj-ea"/>
              <a:cs typeface="Poppins"/>
            </a:endParaRPr>
          </a:p>
          <a:p>
            <a:pPr algn="ctr" defTabSz="914400"/>
            <a:endParaRPr lang="en-US" sz="3200">
              <a:solidFill>
                <a:srgbClr val="FFFFFF"/>
              </a:solidFill>
              <a:latin typeface="Lato-Light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AC121BB-E435-424C-905F-CBB954600AA9}"/>
              </a:ext>
            </a:extLst>
          </p:cNvPr>
          <p:cNvSpPr/>
          <p:nvPr/>
        </p:nvSpPr>
        <p:spPr>
          <a:xfrm>
            <a:off x="-41096" y="-26160"/>
            <a:ext cx="12277618" cy="1625913"/>
          </a:xfrm>
          <a:prstGeom prst="rect">
            <a:avLst/>
          </a:prstGeom>
          <a:solidFill>
            <a:srgbClr val="91A73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9248427-A8EC-8044-9FB2-B9E6178E8017}"/>
              </a:ext>
            </a:extLst>
          </p:cNvPr>
          <p:cNvSpPr/>
          <p:nvPr/>
        </p:nvSpPr>
        <p:spPr>
          <a:xfrm>
            <a:off x="3455988" y="508112"/>
            <a:ext cx="52800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>
                <a:solidFill>
                  <a:srgbClr val="FFFFFF"/>
                </a:solidFill>
                <a:latin typeface="Lato"/>
                <a:ea typeface="Lato"/>
                <a:cs typeface="Lato"/>
              </a:rPr>
              <a:t>OVO’s mission statement</a:t>
            </a:r>
            <a:endParaRPr lang="en-US" sz="360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B9833F3-1CB1-BD4C-AC5A-4333713079A4}"/>
              </a:ext>
            </a:extLst>
          </p:cNvPr>
          <p:cNvSpPr/>
          <p:nvPr/>
        </p:nvSpPr>
        <p:spPr>
          <a:xfrm>
            <a:off x="1417983" y="2070774"/>
            <a:ext cx="936928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2800">
                <a:solidFill>
                  <a:schemeClr val="accent6">
                    <a:lumMod val="75000"/>
                  </a:schemeClr>
                </a:solidFill>
                <a:latin typeface="Lato" panose="020F0502020204030203" pitchFamily="34" charset="77"/>
              </a:rPr>
              <a:t>OVO strengthens sustainable entrepreneurship in Africa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E4F6304-1E2D-9442-ABA6-980BF4666417}"/>
              </a:ext>
            </a:extLst>
          </p:cNvPr>
          <p:cNvSpPr/>
          <p:nvPr/>
        </p:nvSpPr>
        <p:spPr>
          <a:xfrm>
            <a:off x="1308247" y="3326677"/>
            <a:ext cx="10750607" cy="289310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lvl="0"/>
            <a:r>
              <a:rPr lang="en-US" sz="2600">
                <a:latin typeface="Lato-Light"/>
              </a:rPr>
              <a:t>We see local entrepreneurship as an engine for increased opportunities</a:t>
            </a:r>
          </a:p>
          <a:p>
            <a:pPr lvl="0"/>
            <a:endParaRPr lang="en-US" sz="2600">
              <a:latin typeface="Lato-Light"/>
            </a:endParaRPr>
          </a:p>
          <a:p>
            <a:pPr lvl="0"/>
            <a:r>
              <a:rPr lang="en-US" sz="2600">
                <a:latin typeface="Lato-Light"/>
              </a:rPr>
              <a:t>We select, coach, finance and monitor African businesses and projects to help them achieve their goals </a:t>
            </a:r>
          </a:p>
          <a:p>
            <a:pPr lvl="0"/>
            <a:endParaRPr lang="en-US" sz="2600">
              <a:latin typeface="Lato-Light"/>
            </a:endParaRPr>
          </a:p>
          <a:p>
            <a:pPr lvl="0"/>
            <a:r>
              <a:rPr lang="en-US" sz="2600">
                <a:latin typeface="Lato-Light"/>
              </a:rPr>
              <a:t>We actively build an international network of partners, experts and organizations that share the same goal</a:t>
            </a:r>
          </a:p>
        </p:txBody>
      </p:sp>
      <p:sp>
        <p:nvSpPr>
          <p:cNvPr id="22" name="Chevron 21">
            <a:extLst>
              <a:ext uri="{FF2B5EF4-FFF2-40B4-BE49-F238E27FC236}">
                <a16:creationId xmlns:a16="http://schemas.microsoft.com/office/drawing/2014/main" id="{D304816C-52BB-F14F-A4A6-29E2717FEFC1}"/>
              </a:ext>
            </a:extLst>
          </p:cNvPr>
          <p:cNvSpPr/>
          <p:nvPr/>
        </p:nvSpPr>
        <p:spPr>
          <a:xfrm>
            <a:off x="671252" y="3422468"/>
            <a:ext cx="554802" cy="389610"/>
          </a:xfrm>
          <a:prstGeom prst="chevron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Chevron 23">
            <a:extLst>
              <a:ext uri="{FF2B5EF4-FFF2-40B4-BE49-F238E27FC236}">
                <a16:creationId xmlns:a16="http://schemas.microsoft.com/office/drawing/2014/main" id="{1D8AD2FB-F026-7B48-9117-86031F1A2654}"/>
              </a:ext>
            </a:extLst>
          </p:cNvPr>
          <p:cNvSpPr/>
          <p:nvPr/>
        </p:nvSpPr>
        <p:spPr>
          <a:xfrm>
            <a:off x="671252" y="4187596"/>
            <a:ext cx="554802" cy="389610"/>
          </a:xfrm>
          <a:prstGeom prst="chevron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Chevron 24">
            <a:extLst>
              <a:ext uri="{FF2B5EF4-FFF2-40B4-BE49-F238E27FC236}">
                <a16:creationId xmlns:a16="http://schemas.microsoft.com/office/drawing/2014/main" id="{54735E87-170E-CD4E-924E-AA9434C81105}"/>
              </a:ext>
            </a:extLst>
          </p:cNvPr>
          <p:cNvSpPr/>
          <p:nvPr/>
        </p:nvSpPr>
        <p:spPr>
          <a:xfrm>
            <a:off x="671252" y="5393395"/>
            <a:ext cx="554802" cy="389610"/>
          </a:xfrm>
          <a:prstGeom prst="chevron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8F990C12-3A27-9C4E-A453-92403872C5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85" y="112128"/>
            <a:ext cx="1778123" cy="136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852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FEA89A65-6AEE-FE48-80CE-37A83EA03D41}"/>
              </a:ext>
            </a:extLst>
          </p:cNvPr>
          <p:cNvSpPr/>
          <p:nvPr/>
        </p:nvSpPr>
        <p:spPr>
          <a:xfrm>
            <a:off x="904127" y="1999824"/>
            <a:ext cx="10459092" cy="4279597"/>
          </a:xfrm>
          <a:prstGeom prst="ellipse">
            <a:avLst/>
          </a:prstGeom>
          <a:noFill/>
          <a:ln>
            <a:solidFill>
              <a:srgbClr val="9E9A9A">
                <a:alpha val="8588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F8C8CE4-9123-2840-AC63-B1B8A3ED66FB}"/>
              </a:ext>
            </a:extLst>
          </p:cNvPr>
          <p:cNvSpPr/>
          <p:nvPr/>
        </p:nvSpPr>
        <p:spPr>
          <a:xfrm>
            <a:off x="1015822" y="2131795"/>
            <a:ext cx="2374648" cy="117680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A4A7C1F-6B83-C34E-8BF3-76FD4B29467E}"/>
              </a:ext>
            </a:extLst>
          </p:cNvPr>
          <p:cNvSpPr/>
          <p:nvPr/>
        </p:nvSpPr>
        <p:spPr>
          <a:xfrm>
            <a:off x="3625063" y="1811953"/>
            <a:ext cx="2342508" cy="115728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8A507A2-1CB1-B040-8F69-44A77EB6DE42}"/>
              </a:ext>
            </a:extLst>
          </p:cNvPr>
          <p:cNvSpPr/>
          <p:nvPr/>
        </p:nvSpPr>
        <p:spPr>
          <a:xfrm>
            <a:off x="6227786" y="1805717"/>
            <a:ext cx="2342508" cy="113725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A288464-641A-2842-A2F5-A7206341E9EA}"/>
              </a:ext>
            </a:extLst>
          </p:cNvPr>
          <p:cNvSpPr/>
          <p:nvPr/>
        </p:nvSpPr>
        <p:spPr>
          <a:xfrm>
            <a:off x="8801528" y="2133810"/>
            <a:ext cx="2342508" cy="115897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31E6C5C-F362-5341-B23B-A023CE75B531}"/>
              </a:ext>
            </a:extLst>
          </p:cNvPr>
          <p:cNvSpPr/>
          <p:nvPr/>
        </p:nvSpPr>
        <p:spPr>
          <a:xfrm>
            <a:off x="728144" y="3459294"/>
            <a:ext cx="2342508" cy="117680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190725A-7538-1941-AB68-95E0B846A076}"/>
              </a:ext>
            </a:extLst>
          </p:cNvPr>
          <p:cNvSpPr/>
          <p:nvPr/>
        </p:nvSpPr>
        <p:spPr>
          <a:xfrm>
            <a:off x="1036370" y="4866070"/>
            <a:ext cx="2342508" cy="114399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CD1F38C-A325-954A-9734-F4B6C6345DE5}"/>
              </a:ext>
            </a:extLst>
          </p:cNvPr>
          <p:cNvSpPr/>
          <p:nvPr/>
        </p:nvSpPr>
        <p:spPr>
          <a:xfrm>
            <a:off x="9171397" y="3478148"/>
            <a:ext cx="2342508" cy="114425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C133D2A-F3F2-5746-84A5-3198E3F60E7E}"/>
              </a:ext>
            </a:extLst>
          </p:cNvPr>
          <p:cNvSpPr/>
          <p:nvPr/>
        </p:nvSpPr>
        <p:spPr>
          <a:xfrm>
            <a:off x="8801528" y="4873721"/>
            <a:ext cx="2342508" cy="115897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5EA462D-5011-1942-BA40-1055629F2DC1}"/>
              </a:ext>
            </a:extLst>
          </p:cNvPr>
          <p:cNvSpPr/>
          <p:nvPr/>
        </p:nvSpPr>
        <p:spPr>
          <a:xfrm>
            <a:off x="1587" y="-5871"/>
            <a:ext cx="12637212" cy="1625913"/>
          </a:xfrm>
          <a:prstGeom prst="rect">
            <a:avLst/>
          </a:prstGeom>
          <a:solidFill>
            <a:srgbClr val="91A73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C8BF9D6-D8A3-3A4C-A5D7-0F1FE0208279}"/>
              </a:ext>
            </a:extLst>
          </p:cNvPr>
          <p:cNvSpPr/>
          <p:nvPr/>
        </p:nvSpPr>
        <p:spPr>
          <a:xfrm>
            <a:off x="2244604" y="240786"/>
            <a:ext cx="8100358" cy="1200329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en-GB" sz="3600">
                <a:solidFill>
                  <a:srgbClr val="FFFFFF"/>
                </a:solidFill>
                <a:latin typeface="Lato"/>
                <a:ea typeface="Lato"/>
                <a:cs typeface="Lato"/>
              </a:rPr>
              <a:t>An independent network organization </a:t>
            </a:r>
            <a:endParaRPr lang="en-GB" sz="3600">
              <a:solidFill>
                <a:srgbClr val="FFFFFF"/>
              </a:solidFill>
              <a:latin typeface="Lato" panose="020F0502020204030203" pitchFamily="34" charset="77"/>
            </a:endParaRPr>
          </a:p>
          <a:p>
            <a:pPr algn="ctr"/>
            <a:r>
              <a:rPr lang="en-GB" sz="3600">
                <a:solidFill>
                  <a:srgbClr val="FFFFFF"/>
                </a:solidFill>
                <a:latin typeface="Lato"/>
                <a:ea typeface="Lato"/>
                <a:cs typeface="Lato"/>
              </a:rPr>
              <a:t>with an entrepreneurial mindset</a:t>
            </a:r>
            <a:endParaRPr lang="en-GB" sz="3600">
              <a:latin typeface="Lato"/>
              <a:ea typeface="Lato"/>
              <a:cs typeface="Lato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92F2B47-DF11-274D-8ED6-56861212E1CF}"/>
              </a:ext>
            </a:extLst>
          </p:cNvPr>
          <p:cNvSpPr/>
          <p:nvPr/>
        </p:nvSpPr>
        <p:spPr>
          <a:xfrm>
            <a:off x="3625063" y="5416460"/>
            <a:ext cx="2472093" cy="117747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dirty="0">
                <a:solidFill>
                  <a:srgbClr val="3B3838"/>
                </a:solidFill>
                <a:latin typeface="Lato"/>
              </a:rPr>
              <a:t>Partner organisations: </a:t>
            </a:r>
            <a:r>
              <a:rPr lang="en-GB" dirty="0" err="1">
                <a:solidFill>
                  <a:srgbClr val="3B3838"/>
                </a:solidFill>
                <a:latin typeface="Lato"/>
              </a:rPr>
              <a:t>Enabel</a:t>
            </a:r>
            <a:r>
              <a:rPr lang="en-GB" dirty="0">
                <a:solidFill>
                  <a:srgbClr val="3B3838"/>
                </a:solidFill>
                <a:latin typeface="Lato"/>
              </a:rPr>
              <a:t>, IOM, Einstein Rising, ... (in Belgium and Africa)</a:t>
            </a:r>
            <a:endParaRPr lang="en-GB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E9E183B-BB73-2E4E-BD07-B15680E38A0B}"/>
              </a:ext>
            </a:extLst>
          </p:cNvPr>
          <p:cNvSpPr/>
          <p:nvPr/>
        </p:nvSpPr>
        <p:spPr>
          <a:xfrm>
            <a:off x="6224427" y="5402682"/>
            <a:ext cx="2342508" cy="119185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3B35F1C-68E1-F048-BCE9-B3B0856F6F72}"/>
              </a:ext>
            </a:extLst>
          </p:cNvPr>
          <p:cNvSpPr/>
          <p:nvPr/>
        </p:nvSpPr>
        <p:spPr>
          <a:xfrm>
            <a:off x="1534938" y="2312250"/>
            <a:ext cx="1367682" cy="923330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Lato"/>
                <a:ea typeface="Lato"/>
                <a:cs typeface="Lato"/>
              </a:rPr>
              <a:t>Volunteers </a:t>
            </a:r>
            <a:endParaRPr lang="en-GB">
              <a:solidFill>
                <a:schemeClr val="bg1"/>
              </a:solidFill>
              <a:latin typeface="Lato" panose="020F0502020204030203" pitchFamily="34" charset="77"/>
              <a:ea typeface="Lato" panose="020F0502020204030203" pitchFamily="34" charset="77"/>
              <a:cs typeface="Lato" panose="020F0502020204030203" pitchFamily="34" charset="77"/>
            </a:endParaRPr>
          </a:p>
          <a:p>
            <a:pPr algn="ctr"/>
            <a:r>
              <a:rPr lang="en-GB" dirty="0">
                <a:solidFill>
                  <a:schemeClr val="bg1"/>
                </a:solidFill>
                <a:latin typeface="Lato"/>
                <a:ea typeface="Lato"/>
                <a:cs typeface="Lato"/>
              </a:rPr>
              <a:t>(in Belgium </a:t>
            </a:r>
            <a:endParaRPr lang="en-GB" dirty="0">
              <a:solidFill>
                <a:schemeClr val="bg1"/>
              </a:solidFill>
              <a:latin typeface="Lato" panose="020F0502020204030203" pitchFamily="34" charset="77"/>
              <a:ea typeface="Lato"/>
              <a:cs typeface="Lato"/>
            </a:endParaRPr>
          </a:p>
          <a:p>
            <a:pPr lvl="0" algn="ctr"/>
            <a:r>
              <a:rPr lang="en-GB" dirty="0">
                <a:solidFill>
                  <a:schemeClr val="bg1"/>
                </a:solidFill>
                <a:latin typeface="Lato"/>
                <a:ea typeface="Lato"/>
                <a:cs typeface="Lato"/>
              </a:rPr>
              <a:t>and Africa)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B0D35DE-9473-4B42-9F8B-BEE4DD124D06}"/>
              </a:ext>
            </a:extLst>
          </p:cNvPr>
          <p:cNvSpPr/>
          <p:nvPr/>
        </p:nvSpPr>
        <p:spPr>
          <a:xfrm>
            <a:off x="3740237" y="1955299"/>
            <a:ext cx="2146855" cy="92333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GB" dirty="0">
                <a:solidFill>
                  <a:schemeClr val="bg1">
                    <a:lumMod val="95000"/>
                  </a:schemeClr>
                </a:solidFill>
                <a:latin typeface="Lato"/>
                <a:ea typeface="Lato"/>
                <a:cs typeface="Lato"/>
              </a:rPr>
              <a:t>Employees </a:t>
            </a:r>
            <a:endParaRPr lang="fr-FR">
              <a:solidFill>
                <a:schemeClr val="bg1">
                  <a:lumMod val="95000"/>
                </a:schemeClr>
              </a:solidFill>
            </a:endParaRPr>
          </a:p>
          <a:p>
            <a:pPr lvl="0" algn="ctr"/>
            <a:r>
              <a:rPr lang="en-GB" dirty="0">
                <a:solidFill>
                  <a:schemeClr val="bg1">
                    <a:lumMod val="95000"/>
                  </a:schemeClr>
                </a:solidFill>
                <a:latin typeface="Lato"/>
                <a:ea typeface="Lato"/>
                <a:cs typeface="Lato"/>
              </a:rPr>
              <a:t>(in Belgium and Africa)</a:t>
            </a:r>
            <a:endParaRPr lang="en-GB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F321178-6B96-A54F-A80B-7992A4B41069}"/>
              </a:ext>
            </a:extLst>
          </p:cNvPr>
          <p:cNvSpPr/>
          <p:nvPr/>
        </p:nvSpPr>
        <p:spPr>
          <a:xfrm>
            <a:off x="6995487" y="2118872"/>
            <a:ext cx="8620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77"/>
              </a:rPr>
              <a:t>NGO's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8E884C9-B617-EF45-A6E8-2E45D609900D}"/>
              </a:ext>
            </a:extLst>
          </p:cNvPr>
          <p:cNvSpPr/>
          <p:nvPr/>
        </p:nvSpPr>
        <p:spPr>
          <a:xfrm>
            <a:off x="8823791" y="2346718"/>
            <a:ext cx="2320245" cy="64633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GB">
                <a:solidFill>
                  <a:schemeClr val="bg1"/>
                </a:solidFill>
                <a:latin typeface="Lato"/>
                <a:ea typeface="Lato"/>
                <a:cs typeface="Lato"/>
              </a:rPr>
              <a:t>King Baudouin Foundation</a:t>
            </a:r>
            <a:endParaRPr lang="en-GB">
              <a:solidFill>
                <a:schemeClr val="bg1"/>
              </a:solidFill>
              <a:latin typeface="Lato" panose="020F0502020204030203" pitchFamily="34" charset="77"/>
              <a:ea typeface="Lato"/>
              <a:cs typeface="Lato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A7AEF3E-01A2-704A-A459-643D75D5AF18}"/>
              </a:ext>
            </a:extLst>
          </p:cNvPr>
          <p:cNvSpPr/>
          <p:nvPr/>
        </p:nvSpPr>
        <p:spPr>
          <a:xfrm>
            <a:off x="728146" y="3860682"/>
            <a:ext cx="2374648" cy="92333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lvl="0" algn="ctr"/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Lato" panose="020F0502020204030203" pitchFamily="34" charset="77"/>
              </a:rPr>
              <a:t>Public authorities</a:t>
            </a:r>
          </a:p>
          <a:p>
            <a:pPr algn="ctr"/>
            <a:r>
              <a:rPr lang="en-GB" dirty="0">
                <a:solidFill>
                  <a:schemeClr val="bg2">
                    <a:lumMod val="25000"/>
                  </a:schemeClr>
                </a:solidFill>
                <a:ea typeface="+mn-lt"/>
                <a:cs typeface="+mn-lt"/>
              </a:rPr>
              <a:t>(in Belgium and Africa)</a:t>
            </a:r>
          </a:p>
          <a:p>
            <a:pPr algn="ctr"/>
            <a:endParaRPr lang="en-GB" dirty="0">
              <a:solidFill>
                <a:schemeClr val="bg2">
                  <a:lumMod val="25000"/>
                </a:schemeClr>
              </a:solidFill>
              <a:latin typeface="Lato" panose="020F0502020204030203" pitchFamily="34" charset="77"/>
              <a:ea typeface="Lato"/>
              <a:cs typeface="Lato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F844914-7095-EF4A-9451-8B7753FBF328}"/>
              </a:ext>
            </a:extLst>
          </p:cNvPr>
          <p:cNvSpPr/>
          <p:nvPr/>
        </p:nvSpPr>
        <p:spPr>
          <a:xfrm>
            <a:off x="1036367" y="5210896"/>
            <a:ext cx="23647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>
                <a:solidFill>
                  <a:schemeClr val="bg1"/>
                </a:solidFill>
                <a:latin typeface="Lato" panose="020F0502020204030203" pitchFamily="34" charset="77"/>
              </a:rPr>
              <a:t>Diaspora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8AC89FB-A334-F241-BFA0-594F62D7E143}"/>
              </a:ext>
            </a:extLst>
          </p:cNvPr>
          <p:cNvSpPr/>
          <p:nvPr/>
        </p:nvSpPr>
        <p:spPr>
          <a:xfrm>
            <a:off x="9138862" y="3569736"/>
            <a:ext cx="2375041" cy="92333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Lato"/>
                <a:ea typeface="Lato"/>
                <a:cs typeface="Lato"/>
              </a:rPr>
              <a:t>Investors and donors (in Belgium and Africa)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7B949ED-D9FC-9E43-9BBA-82C3357BDB07}"/>
              </a:ext>
            </a:extLst>
          </p:cNvPr>
          <p:cNvSpPr/>
          <p:nvPr/>
        </p:nvSpPr>
        <p:spPr>
          <a:xfrm>
            <a:off x="8810221" y="4975373"/>
            <a:ext cx="2376232" cy="92333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Lato"/>
                <a:ea typeface="Lato"/>
                <a:cs typeface="Lato"/>
              </a:rPr>
              <a:t>Sponsors </a:t>
            </a:r>
            <a:endParaRPr lang="en-US">
              <a:solidFill>
                <a:schemeClr val="bg2">
                  <a:lumMod val="25000"/>
                </a:schemeClr>
              </a:solidFill>
              <a:latin typeface="Lato" panose="020F0502020204030203" pitchFamily="34" charset="77"/>
            </a:endParaRPr>
          </a:p>
          <a:p>
            <a:pPr lvl="0" algn="ctr"/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Lato"/>
                <a:ea typeface="Lato"/>
                <a:cs typeface="Lato"/>
              </a:rPr>
              <a:t>(in Belgium and Africa)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E71FB1F-57C8-4D47-B60E-CA1CE71A18E2}"/>
              </a:ext>
            </a:extLst>
          </p:cNvPr>
          <p:cNvSpPr/>
          <p:nvPr/>
        </p:nvSpPr>
        <p:spPr>
          <a:xfrm>
            <a:off x="6191492" y="5492535"/>
            <a:ext cx="2468043" cy="92333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Lato"/>
                <a:ea typeface="Lato"/>
                <a:cs typeface="Lato"/>
              </a:rPr>
              <a:t>Educational institutions </a:t>
            </a:r>
            <a:endParaRPr lang="en-GB" dirty="0">
              <a:solidFill>
                <a:schemeClr val="bg2">
                  <a:lumMod val="25000"/>
                </a:schemeClr>
              </a:solidFill>
              <a:latin typeface="Lato" panose="020F0502020204030203" pitchFamily="34" charset="77"/>
              <a:ea typeface="Lato"/>
              <a:cs typeface="Lato"/>
            </a:endParaRPr>
          </a:p>
          <a:p>
            <a:pPr algn="ctr"/>
            <a:r>
              <a:rPr lang="en-GB">
                <a:solidFill>
                  <a:schemeClr val="bg2">
                    <a:lumMod val="25000"/>
                  </a:schemeClr>
                </a:solidFill>
                <a:latin typeface="Lato"/>
                <a:ea typeface="Lato"/>
                <a:cs typeface="Lato"/>
              </a:rPr>
              <a:t>(in </a:t>
            </a:r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Lato"/>
                <a:ea typeface="Lato"/>
                <a:cs typeface="Lato"/>
              </a:rPr>
              <a:t>Belgium and Africa)</a:t>
            </a:r>
            <a:endParaRPr lang="en-GB" dirty="0">
              <a:solidFill>
                <a:schemeClr val="bg2">
                  <a:lumMod val="25000"/>
                </a:schemeClr>
              </a:solidFill>
              <a:latin typeface="Lato" panose="020F0502020204030203" pitchFamily="34" charset="77"/>
              <a:ea typeface="Lato"/>
              <a:cs typeface="Lato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73FA873A-E238-E74C-B875-166A11DE5F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385" y="2993140"/>
            <a:ext cx="2734230" cy="2098858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A52E2618-CAFA-554F-B226-AF1FD72403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85" y="112128"/>
            <a:ext cx="1778123" cy="136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9544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8">
            <a:extLst>
              <a:ext uri="{FF2B5EF4-FFF2-40B4-BE49-F238E27FC236}">
                <a16:creationId xmlns:a16="http://schemas.microsoft.com/office/drawing/2014/main" id="{24A7FEA5-3400-4EC4-8F13-A9FBA2E6CA72}"/>
              </a:ext>
            </a:extLst>
          </p:cNvPr>
          <p:cNvSpPr/>
          <p:nvPr/>
        </p:nvSpPr>
        <p:spPr>
          <a:xfrm>
            <a:off x="3832259" y="1944835"/>
            <a:ext cx="8359739" cy="154048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5492097-B2FB-8D4E-89A7-D9C6C06C839A}"/>
              </a:ext>
            </a:extLst>
          </p:cNvPr>
          <p:cNvSpPr/>
          <p:nvPr/>
        </p:nvSpPr>
        <p:spPr>
          <a:xfrm>
            <a:off x="3887746" y="5327270"/>
            <a:ext cx="8359739" cy="15391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478A0B5-412D-F249-8E00-D68659E01871}"/>
              </a:ext>
            </a:extLst>
          </p:cNvPr>
          <p:cNvSpPr/>
          <p:nvPr/>
        </p:nvSpPr>
        <p:spPr>
          <a:xfrm>
            <a:off x="3832260" y="3637079"/>
            <a:ext cx="8359739" cy="15499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868B1EB-3F32-D74E-981B-54E148F39A5D}"/>
              </a:ext>
            </a:extLst>
          </p:cNvPr>
          <p:cNvSpPr/>
          <p:nvPr/>
        </p:nvSpPr>
        <p:spPr>
          <a:xfrm>
            <a:off x="3676109" y="1952220"/>
            <a:ext cx="85158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>
              <a:solidFill>
                <a:schemeClr val="tx1"/>
              </a:solidFill>
              <a:latin typeface="Lato-Light"/>
            </a:endParaRPr>
          </a:p>
        </p:txBody>
      </p:sp>
      <p:sp>
        <p:nvSpPr>
          <p:cNvPr id="17" name="Arrow: Pentagon 2">
            <a:extLst>
              <a:ext uri="{FF2B5EF4-FFF2-40B4-BE49-F238E27FC236}">
                <a16:creationId xmlns:a16="http://schemas.microsoft.com/office/drawing/2014/main" id="{E6B17D27-61EC-3F48-A488-94FA16054A0C}"/>
              </a:ext>
            </a:extLst>
          </p:cNvPr>
          <p:cNvSpPr/>
          <p:nvPr/>
        </p:nvSpPr>
        <p:spPr>
          <a:xfrm>
            <a:off x="4398" y="5327270"/>
            <a:ext cx="4777483" cy="1531110"/>
          </a:xfrm>
          <a:prstGeom prst="homePlat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Pentagon 2">
            <a:extLst>
              <a:ext uri="{FF2B5EF4-FFF2-40B4-BE49-F238E27FC236}">
                <a16:creationId xmlns:a16="http://schemas.microsoft.com/office/drawing/2014/main" id="{F0158E38-5A8A-BE41-A29B-F9D4DECBCB5E}"/>
              </a:ext>
            </a:extLst>
          </p:cNvPr>
          <p:cNvSpPr/>
          <p:nvPr/>
        </p:nvSpPr>
        <p:spPr>
          <a:xfrm>
            <a:off x="-14456" y="3642411"/>
            <a:ext cx="4777483" cy="1531110"/>
          </a:xfrm>
          <a:prstGeom prst="homePlat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Pentagon 2">
            <a:extLst>
              <a:ext uri="{FF2B5EF4-FFF2-40B4-BE49-F238E27FC236}">
                <a16:creationId xmlns:a16="http://schemas.microsoft.com/office/drawing/2014/main" id="{2D7B48E0-B2F2-D643-AB59-40534CE13CC5}"/>
              </a:ext>
            </a:extLst>
          </p:cNvPr>
          <p:cNvSpPr/>
          <p:nvPr/>
        </p:nvSpPr>
        <p:spPr>
          <a:xfrm>
            <a:off x="-31670" y="1952220"/>
            <a:ext cx="4777483" cy="1531110"/>
          </a:xfrm>
          <a:prstGeom prst="homePlat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7F0085D-D9CF-1945-B900-E35E2A1FDB89}"/>
              </a:ext>
            </a:extLst>
          </p:cNvPr>
          <p:cNvSpPr/>
          <p:nvPr/>
        </p:nvSpPr>
        <p:spPr>
          <a:xfrm>
            <a:off x="-41098" y="-5691"/>
            <a:ext cx="12277618" cy="1625913"/>
          </a:xfrm>
          <a:prstGeom prst="rect">
            <a:avLst/>
          </a:prstGeom>
          <a:solidFill>
            <a:srgbClr val="91A73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AC0B79-E878-F942-B958-48EEF0D00E8E}"/>
              </a:ext>
            </a:extLst>
          </p:cNvPr>
          <p:cNvSpPr/>
          <p:nvPr/>
        </p:nvSpPr>
        <p:spPr>
          <a:xfrm>
            <a:off x="3750840" y="502714"/>
            <a:ext cx="46903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>
                <a:solidFill>
                  <a:srgbClr val="FFFFFF"/>
                </a:solidFill>
                <a:latin typeface="Lato"/>
                <a:ea typeface="Lato"/>
                <a:cs typeface="Lato"/>
              </a:rPr>
              <a:t>How we create impact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09BDB93-ADB8-2046-A9C5-90E81DB6E56F}"/>
              </a:ext>
            </a:extLst>
          </p:cNvPr>
          <p:cNvSpPr/>
          <p:nvPr/>
        </p:nvSpPr>
        <p:spPr>
          <a:xfrm>
            <a:off x="4886053" y="2281574"/>
            <a:ext cx="6921635" cy="101566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000">
                <a:latin typeface="Lato-Light"/>
              </a:rPr>
              <a:t>Promoting the basic conditions to enable entrepreneurship, a partnership with 6 recognized NGOs</a:t>
            </a:r>
          </a:p>
          <a:p>
            <a:endParaRPr lang="en-US" sz="2000">
              <a:latin typeface="Lato-Ligh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12392F6-777B-0A4A-AEF2-17D64A104B5F}"/>
              </a:ext>
            </a:extLst>
          </p:cNvPr>
          <p:cNvSpPr/>
          <p:nvPr/>
        </p:nvSpPr>
        <p:spPr>
          <a:xfrm>
            <a:off x="1133435" y="3872130"/>
            <a:ext cx="2889574" cy="12834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>
                <a:solidFill>
                  <a:schemeClr val="bg1"/>
                </a:solidFill>
                <a:latin typeface="Lato Medium" panose="020F0502020204030203" pitchFamily="34" charset="77"/>
              </a:rPr>
              <a:t>AFFORDABLE</a:t>
            </a:r>
          </a:p>
          <a:p>
            <a:pPr algn="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>
                <a:solidFill>
                  <a:schemeClr val="bg1"/>
                </a:solidFill>
                <a:latin typeface="Lato Medium" panose="020F0502020204030203" pitchFamily="34" charset="77"/>
              </a:rPr>
              <a:t>LOANS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F7F05EF-75C9-1941-8C17-3EF889765CCC}"/>
              </a:ext>
            </a:extLst>
          </p:cNvPr>
          <p:cNvSpPr/>
          <p:nvPr/>
        </p:nvSpPr>
        <p:spPr>
          <a:xfrm>
            <a:off x="1498813" y="5830571"/>
            <a:ext cx="2512227" cy="5909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>
                <a:solidFill>
                  <a:schemeClr val="bg1"/>
                </a:solidFill>
                <a:latin typeface="Lato Medium" panose="020F0502020204030203" pitchFamily="34" charset="77"/>
              </a:rPr>
              <a:t>EXPERTISE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D3866DF-5242-F642-93FA-2C96A49DBF60}"/>
              </a:ext>
            </a:extLst>
          </p:cNvPr>
          <p:cNvSpPr/>
          <p:nvPr/>
        </p:nvSpPr>
        <p:spPr>
          <a:xfrm>
            <a:off x="4886054" y="3901732"/>
            <a:ext cx="6921634" cy="132343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000">
                <a:latin typeface="Lato-Light"/>
              </a:rPr>
              <a:t>Helping SME's grow with social loans</a:t>
            </a:r>
          </a:p>
          <a:p>
            <a:pPr lvl="0"/>
            <a:endParaRPr lang="en-US" sz="2000">
              <a:latin typeface="Lato-Light"/>
            </a:endParaRPr>
          </a:p>
          <a:p>
            <a:pPr lvl="0"/>
            <a:r>
              <a:rPr lang="en-US" sz="2000">
                <a:latin typeface="Lato-Light"/>
              </a:rPr>
              <a:t>Focus countries: Uganda, Rwanda, Senegal and Benin</a:t>
            </a:r>
          </a:p>
          <a:p>
            <a:pPr lvl="0"/>
            <a:endParaRPr lang="en-US" sz="2000">
              <a:latin typeface="Lato-Light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F482602-62A1-4142-9349-29B28A3E6C50}"/>
              </a:ext>
            </a:extLst>
          </p:cNvPr>
          <p:cNvSpPr/>
          <p:nvPr/>
        </p:nvSpPr>
        <p:spPr>
          <a:xfrm>
            <a:off x="4923030" y="5892215"/>
            <a:ext cx="56547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000">
                <a:latin typeface="Lato-Light"/>
              </a:rPr>
              <a:t>Coaching, mentoring and knowledge exchange  </a:t>
            </a:r>
          </a:p>
          <a:p>
            <a:pPr lvl="0"/>
            <a:endParaRPr lang="en-US" sz="2000">
              <a:latin typeface="Lato-Light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26FB1290-180B-AE46-847E-EC76B911BD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85" y="138164"/>
            <a:ext cx="1778123" cy="136492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BF3845A-CC35-F146-AE1F-1B0F6D18A76F}"/>
              </a:ext>
            </a:extLst>
          </p:cNvPr>
          <p:cNvSpPr/>
          <p:nvPr/>
        </p:nvSpPr>
        <p:spPr>
          <a:xfrm>
            <a:off x="-472391" y="2394380"/>
            <a:ext cx="4366518" cy="128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>
                <a:solidFill>
                  <a:schemeClr val="bg1"/>
                </a:solidFill>
                <a:latin typeface="Lato Medium" panose="020F0502020204030203" pitchFamily="34" charset="77"/>
              </a:rPr>
              <a:t>DONATIONS</a:t>
            </a:r>
          </a:p>
          <a:p>
            <a:pPr lvl="0" algn="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600">
              <a:solidFill>
                <a:schemeClr val="bg1"/>
              </a:solidFill>
              <a:latin typeface="Lato Medium" panose="020F050202020403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088219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199" y="152923"/>
            <a:ext cx="10129778" cy="1537765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 defTabSz="914400"/>
            <a:r>
              <a:rPr lang="en-US" sz="3600">
                <a:solidFill>
                  <a:srgbClr val="FFFFFF"/>
                </a:solidFill>
                <a:latin typeface="Lato-Light"/>
                <a:ea typeface="+mj-ea"/>
                <a:cs typeface="+mj-cs"/>
              </a:rPr>
              <a:t>SusTech4Africa: </a:t>
            </a:r>
            <a:r>
              <a:rPr lang="en-US" sz="3600" err="1">
                <a:solidFill>
                  <a:srgbClr val="FFFFFF"/>
                </a:solidFill>
                <a:latin typeface="Lato-Light"/>
                <a:ea typeface="+mj-ea"/>
                <a:cs typeface="+mj-cs"/>
              </a:rPr>
              <a:t>acceleratorprogramma</a:t>
            </a:r>
            <a:r>
              <a:rPr lang="en-US" sz="3600">
                <a:solidFill>
                  <a:srgbClr val="FFFFFF"/>
                </a:solidFill>
                <a:latin typeface="Lato-Light"/>
                <a:ea typeface="+mj-ea"/>
                <a:cs typeface="+mj-cs"/>
              </a:rPr>
              <a:t> met </a:t>
            </a:r>
            <a:r>
              <a:rPr lang="en-US" sz="3600" err="1">
                <a:solidFill>
                  <a:srgbClr val="FFFFFF"/>
                </a:solidFill>
                <a:latin typeface="Lato-Light"/>
                <a:ea typeface="+mj-ea"/>
                <a:cs typeface="+mj-cs"/>
              </a:rPr>
              <a:t>een</a:t>
            </a:r>
            <a:r>
              <a:rPr lang="en-US" sz="3600">
                <a:solidFill>
                  <a:srgbClr val="FFFFFF"/>
                </a:solidFill>
                <a:latin typeface="Lato-Light"/>
                <a:ea typeface="+mj-ea"/>
                <a:cs typeface="+mj-cs"/>
              </a:rPr>
              <a:t> </a:t>
            </a:r>
            <a:r>
              <a:rPr lang="en-US" sz="3600" err="1">
                <a:solidFill>
                  <a:srgbClr val="FFFFFF"/>
                </a:solidFill>
                <a:latin typeface="Lato-Light"/>
                <a:ea typeface="+mj-ea"/>
                <a:cs typeface="+mj-cs"/>
              </a:rPr>
              <a:t>uneke</a:t>
            </a:r>
            <a:r>
              <a:rPr lang="en-US" sz="3600">
                <a:solidFill>
                  <a:srgbClr val="FFFFFF"/>
                </a:solidFill>
                <a:latin typeface="Lato-Light"/>
                <a:ea typeface="+mj-ea"/>
                <a:cs typeface="+mj-cs"/>
              </a:rPr>
              <a:t> </a:t>
            </a:r>
            <a:r>
              <a:rPr lang="en-US" sz="3600" err="1">
                <a:solidFill>
                  <a:srgbClr val="FFFFFF"/>
                </a:solidFill>
                <a:latin typeface="Lato-Light"/>
                <a:ea typeface="+mj-ea"/>
                <a:cs typeface="+mj-cs"/>
              </a:rPr>
              <a:t>aanpak</a:t>
            </a:r>
            <a:r>
              <a:rPr lang="en-US" sz="3600">
                <a:solidFill>
                  <a:srgbClr val="FFFFFF"/>
                </a:solidFill>
                <a:latin typeface="Lato-Light"/>
                <a:ea typeface="+mj-ea"/>
                <a:cs typeface="+mj-cs"/>
              </a:rPr>
              <a:t> door </a:t>
            </a:r>
            <a:r>
              <a:rPr lang="en-US" sz="3600" err="1">
                <a:solidFill>
                  <a:srgbClr val="FFFFFF"/>
                </a:solidFill>
                <a:latin typeface="Lato-Light"/>
                <a:ea typeface="+mj-ea"/>
                <a:cs typeface="+mj-cs"/>
              </a:rPr>
              <a:t>intergenerationele</a:t>
            </a:r>
            <a:r>
              <a:rPr lang="en-US" sz="3600">
                <a:solidFill>
                  <a:srgbClr val="FFFFFF"/>
                </a:solidFill>
                <a:latin typeface="Lato-Light"/>
                <a:ea typeface="+mj-ea"/>
                <a:cs typeface="+mj-cs"/>
              </a:rPr>
              <a:t> &amp; </a:t>
            </a:r>
            <a:r>
              <a:rPr lang="en-US" sz="3600" err="1">
                <a:solidFill>
                  <a:srgbClr val="FFFFFF"/>
                </a:solidFill>
                <a:latin typeface="Lato-Light"/>
                <a:ea typeface="+mj-ea"/>
                <a:cs typeface="+mj-cs"/>
              </a:rPr>
              <a:t>interculturele</a:t>
            </a:r>
            <a:r>
              <a:rPr lang="en-US" sz="3600">
                <a:solidFill>
                  <a:srgbClr val="FFFFFF"/>
                </a:solidFill>
                <a:latin typeface="Lato-Light"/>
                <a:ea typeface="+mj-ea"/>
                <a:cs typeface="+mj-cs"/>
              </a:rPr>
              <a:t> </a:t>
            </a:r>
            <a:r>
              <a:rPr lang="en-US" sz="3600" err="1">
                <a:solidFill>
                  <a:srgbClr val="FFFFFF"/>
                </a:solidFill>
                <a:latin typeface="Lato-Light"/>
                <a:ea typeface="+mj-ea"/>
                <a:cs typeface="+mj-cs"/>
              </a:rPr>
              <a:t>samenwerking</a:t>
            </a:r>
            <a:endParaRPr lang="en-US" sz="3600">
              <a:ea typeface="+mj-ea"/>
            </a:endParaRPr>
          </a:p>
        </p:txBody>
      </p:sp>
      <p:sp>
        <p:nvSpPr>
          <p:cNvPr id="27" name="TextBox 1">
            <a:extLst>
              <a:ext uri="{FF2B5EF4-FFF2-40B4-BE49-F238E27FC236}">
                <a16:creationId xmlns:a16="http://schemas.microsoft.com/office/drawing/2014/main" id="{D5E06D33-77E7-362D-7EC8-62E5B977F6CB}"/>
              </a:ext>
            </a:extLst>
          </p:cNvPr>
          <p:cNvSpPr txBox="1"/>
          <p:nvPr/>
        </p:nvSpPr>
        <p:spPr>
          <a:xfrm>
            <a:off x="9002139" y="2109238"/>
            <a:ext cx="2073657" cy="892534"/>
          </a:xfrm>
          <a:prstGeom prst="rect">
            <a:avLst/>
          </a:prstGeom>
          <a:noFill/>
        </p:spPr>
        <p:txBody>
          <a:bodyPr wrap="square" lIns="45703" tIns="22851" rIns="45703" bIns="22851" rtlCol="0" anchor="b" anchorCtr="0">
            <a:spAutoFit/>
          </a:bodyPr>
          <a:lstStyle>
            <a:defPPr>
              <a:defRPr lang="nl-N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defTabSz="121844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50" b="1">
                <a:solidFill>
                  <a:srgbClr val="5ECB95"/>
                </a:solidFill>
                <a:latin typeface="Poppins"/>
                <a:cs typeface="Poppins"/>
              </a:rPr>
              <a:t>BELGIAN </a:t>
            </a:r>
            <a:br>
              <a:rPr lang="en-US" sz="1850" b="1">
                <a:solidFill>
                  <a:srgbClr val="5ECB95"/>
                </a:solidFill>
                <a:latin typeface="Poppins"/>
                <a:cs typeface="Poppins"/>
              </a:rPr>
            </a:br>
            <a:r>
              <a:rPr lang="en-US" sz="1850" b="1">
                <a:solidFill>
                  <a:srgbClr val="5ECB95"/>
                </a:solidFill>
                <a:latin typeface="Poppins"/>
                <a:cs typeface="Poppins"/>
              </a:rPr>
              <a:t>EXPERTS</a:t>
            </a:r>
            <a:endParaRPr lang="en-US">
              <a:solidFill>
                <a:srgbClr val="737572"/>
              </a:solidFill>
            </a:endParaRPr>
          </a:p>
          <a:p>
            <a:pPr defTabSz="1218442">
              <a:spcBef>
                <a:spcPts val="0"/>
              </a:spcBef>
              <a:spcAft>
                <a:spcPts val="0"/>
              </a:spcAft>
              <a:defRPr/>
            </a:pPr>
            <a:endParaRPr lang="en-US" sz="1850" b="1">
              <a:solidFill>
                <a:srgbClr val="5ECB95"/>
              </a:solidFill>
              <a:latin typeface="Poppins"/>
              <a:cs typeface="Poppins"/>
            </a:endParaRPr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8FCD5C47-F917-D37A-7833-0EB2EBAAD41B}"/>
              </a:ext>
            </a:extLst>
          </p:cNvPr>
          <p:cNvSpPr txBox="1">
            <a:spLocks/>
          </p:cNvSpPr>
          <p:nvPr/>
        </p:nvSpPr>
        <p:spPr>
          <a:xfrm>
            <a:off x="9053122" y="2716125"/>
            <a:ext cx="2866586" cy="1200310"/>
          </a:xfrm>
          <a:prstGeom prst="rect">
            <a:avLst/>
          </a:prstGeom>
        </p:spPr>
        <p:txBody>
          <a:bodyPr vert="horz" wrap="square" lIns="45703" tIns="22851" rIns="45703" bIns="22851" rtlCol="0" anchor="t">
            <a:spAutoFit/>
          </a:bodyPr>
          <a:lstStyle>
            <a:defPPr>
              <a:defRPr lang="nl-N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defTabSz="1450145" fontAlgn="auto">
              <a:lnSpc>
                <a:spcPts val="1751"/>
              </a:lnSpc>
              <a:spcAft>
                <a:spcPts val="0"/>
              </a:spcAft>
              <a:defRPr/>
            </a:pPr>
            <a:r>
              <a:rPr lang="en-US" sz="1850">
                <a:solidFill>
                  <a:srgbClr val="737572"/>
                </a:solidFill>
                <a:latin typeface="Lato Light"/>
                <a:ea typeface="Lato Light"/>
                <a:cs typeface="Mukta ExtraLight" panose="020B0000000000000000" pitchFamily="34" charset="77"/>
              </a:rPr>
              <a:t>Bring entrepreneurial experience and technical expertise to make the project stronger and investment-ready</a:t>
            </a:r>
          </a:p>
        </p:txBody>
      </p:sp>
      <p:sp>
        <p:nvSpPr>
          <p:cNvPr id="30" name="TextBox 4">
            <a:extLst>
              <a:ext uri="{FF2B5EF4-FFF2-40B4-BE49-F238E27FC236}">
                <a16:creationId xmlns:a16="http://schemas.microsoft.com/office/drawing/2014/main" id="{FC614DB4-7198-D348-416A-A7E000FE2280}"/>
              </a:ext>
            </a:extLst>
          </p:cNvPr>
          <p:cNvSpPr txBox="1"/>
          <p:nvPr/>
        </p:nvSpPr>
        <p:spPr>
          <a:xfrm>
            <a:off x="107070" y="2234911"/>
            <a:ext cx="3189301" cy="615535"/>
          </a:xfrm>
          <a:prstGeom prst="rect">
            <a:avLst/>
          </a:prstGeom>
          <a:noFill/>
        </p:spPr>
        <p:txBody>
          <a:bodyPr wrap="none" lIns="45703" tIns="22851" rIns="45703" bIns="22851" rtlCol="0" anchor="b" anchorCtr="0">
            <a:spAutoFit/>
          </a:bodyPr>
          <a:lstStyle>
            <a:defPPr>
              <a:defRPr lang="nl-N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 defTabSz="121844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50" b="1">
                <a:solidFill>
                  <a:srgbClr val="5DCEDB"/>
                </a:solidFill>
                <a:latin typeface="Poppins"/>
                <a:ea typeface="League Spartan" charset="0"/>
                <a:cs typeface="Poppins"/>
              </a:rPr>
              <a:t>AFRICAN</a:t>
            </a:r>
            <a:br>
              <a:rPr lang="en-US" sz="1850" b="1">
                <a:solidFill>
                  <a:srgbClr val="5DCEDB"/>
                </a:solidFill>
                <a:latin typeface="Poppins"/>
                <a:ea typeface="League Spartan" charset="0"/>
                <a:cs typeface="Poppins"/>
              </a:rPr>
            </a:br>
            <a:r>
              <a:rPr lang="en-US" sz="1850" b="1">
                <a:solidFill>
                  <a:srgbClr val="5DCEDB"/>
                </a:solidFill>
                <a:latin typeface="Poppins"/>
                <a:ea typeface="League Spartan" charset="0"/>
                <a:cs typeface="Poppins"/>
              </a:rPr>
              <a:t> DURABLE ENTREPRENEURS</a:t>
            </a:r>
            <a:endParaRPr lang="en-US" sz="1867" b="1">
              <a:solidFill>
                <a:srgbClr val="5DCEDB"/>
              </a:solidFill>
              <a:latin typeface="Poppins" pitchFamily="2" charset="77"/>
              <a:ea typeface="League Spartan" charset="0"/>
              <a:cs typeface="Poppins" pitchFamily="2" charset="77"/>
            </a:endParaRPr>
          </a:p>
        </p:txBody>
      </p:sp>
      <p:sp>
        <p:nvSpPr>
          <p:cNvPr id="31" name="Subtitle 2">
            <a:extLst>
              <a:ext uri="{FF2B5EF4-FFF2-40B4-BE49-F238E27FC236}">
                <a16:creationId xmlns:a16="http://schemas.microsoft.com/office/drawing/2014/main" id="{C57745C0-E2AC-5ABB-5E3D-8435A5AB5E18}"/>
              </a:ext>
            </a:extLst>
          </p:cNvPr>
          <p:cNvSpPr txBox="1">
            <a:spLocks/>
          </p:cNvSpPr>
          <p:nvPr/>
        </p:nvSpPr>
        <p:spPr>
          <a:xfrm>
            <a:off x="473060" y="2851625"/>
            <a:ext cx="2829775" cy="738646"/>
          </a:xfrm>
          <a:prstGeom prst="rect">
            <a:avLst/>
          </a:prstGeom>
        </p:spPr>
        <p:txBody>
          <a:bodyPr vert="horz" wrap="square" lIns="45703" tIns="22851" rIns="45703" bIns="22851" rtlCol="0" anchor="t">
            <a:spAutoFit/>
          </a:bodyPr>
          <a:lstStyle>
            <a:defPPr>
              <a:defRPr lang="nl-N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 defTabSz="1450145" fontAlgn="auto">
              <a:lnSpc>
                <a:spcPts val="1751"/>
              </a:lnSpc>
              <a:spcAft>
                <a:spcPts val="0"/>
              </a:spcAft>
              <a:defRPr/>
            </a:pPr>
            <a:r>
              <a:rPr lang="en-US" sz="1850">
                <a:solidFill>
                  <a:srgbClr val="737572"/>
                </a:solidFill>
                <a:latin typeface="Lato Light"/>
                <a:ea typeface="Lato Light"/>
                <a:cs typeface="Mukta ExtraLight" panose="020B0000000000000000" pitchFamily="34" charset="77"/>
              </a:rPr>
              <a:t>Propose projects that grow from local needs and add social value</a:t>
            </a:r>
          </a:p>
        </p:txBody>
      </p:sp>
      <p:sp>
        <p:nvSpPr>
          <p:cNvPr id="32" name="TextBox 6">
            <a:extLst>
              <a:ext uri="{FF2B5EF4-FFF2-40B4-BE49-F238E27FC236}">
                <a16:creationId xmlns:a16="http://schemas.microsoft.com/office/drawing/2014/main" id="{FADA2566-192E-4A15-5A06-CC92310D82FC}"/>
              </a:ext>
            </a:extLst>
          </p:cNvPr>
          <p:cNvSpPr txBox="1"/>
          <p:nvPr/>
        </p:nvSpPr>
        <p:spPr>
          <a:xfrm>
            <a:off x="799512" y="4535435"/>
            <a:ext cx="2496867" cy="615535"/>
          </a:xfrm>
          <a:prstGeom prst="rect">
            <a:avLst/>
          </a:prstGeom>
          <a:noFill/>
        </p:spPr>
        <p:txBody>
          <a:bodyPr wrap="none" lIns="45703" tIns="22851" rIns="45703" bIns="22851" rtlCol="0" anchor="b" anchorCtr="0">
            <a:spAutoFit/>
          </a:bodyPr>
          <a:lstStyle>
            <a:defPPr>
              <a:defRPr lang="nl-N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 defTabSz="121844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50" b="1">
                <a:solidFill>
                  <a:srgbClr val="F0D065"/>
                </a:solidFill>
                <a:latin typeface="Poppins"/>
                <a:ea typeface="League Spartan" charset="0"/>
                <a:cs typeface="Poppins"/>
              </a:rPr>
              <a:t>BELGIAN &amp; AFRICAN </a:t>
            </a:r>
          </a:p>
          <a:p>
            <a:pPr algn="r" defTabSz="121844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50" b="1">
                <a:solidFill>
                  <a:srgbClr val="F0D065"/>
                </a:solidFill>
                <a:latin typeface="Poppins"/>
                <a:ea typeface="League Spartan" charset="0"/>
                <a:cs typeface="Poppins"/>
              </a:rPr>
              <a:t>STUDENTS</a:t>
            </a:r>
            <a:endParaRPr lang="en-US" sz="1850" b="1">
              <a:solidFill>
                <a:srgbClr val="F0D065"/>
              </a:solidFill>
              <a:latin typeface="Poppins" pitchFamily="2" charset="77"/>
              <a:ea typeface="League Spartan" charset="0"/>
              <a:cs typeface="Poppins" pitchFamily="2" charset="77"/>
            </a:endParaRPr>
          </a:p>
        </p:txBody>
      </p:sp>
      <p:sp>
        <p:nvSpPr>
          <p:cNvPr id="33" name="Subtitle 2">
            <a:extLst>
              <a:ext uri="{FF2B5EF4-FFF2-40B4-BE49-F238E27FC236}">
                <a16:creationId xmlns:a16="http://schemas.microsoft.com/office/drawing/2014/main" id="{B3E0CC21-E81F-77EC-65D6-3F29646E116C}"/>
              </a:ext>
            </a:extLst>
          </p:cNvPr>
          <p:cNvSpPr txBox="1">
            <a:spLocks/>
          </p:cNvSpPr>
          <p:nvPr/>
        </p:nvSpPr>
        <p:spPr>
          <a:xfrm>
            <a:off x="665768" y="5200506"/>
            <a:ext cx="2641300" cy="969478"/>
          </a:xfrm>
          <a:prstGeom prst="rect">
            <a:avLst/>
          </a:prstGeom>
        </p:spPr>
        <p:txBody>
          <a:bodyPr vert="horz" wrap="square" lIns="45703" tIns="22851" rIns="45703" bIns="22851" rtlCol="0" anchor="t">
            <a:spAutoFit/>
          </a:bodyPr>
          <a:lstStyle>
            <a:defPPr>
              <a:defRPr lang="nl-N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 defTabSz="1450145" fontAlgn="auto">
              <a:lnSpc>
                <a:spcPts val="1751"/>
              </a:lnSpc>
              <a:spcAft>
                <a:spcPts val="0"/>
              </a:spcAft>
              <a:defRPr/>
            </a:pPr>
            <a:r>
              <a:rPr lang="en-US" sz="1850">
                <a:solidFill>
                  <a:srgbClr val="737572"/>
                </a:solidFill>
                <a:latin typeface="Lato Light"/>
                <a:ea typeface="Lato Light"/>
                <a:cs typeface="Mukta ExtraLight" panose="020B0000000000000000" pitchFamily="34" charset="77"/>
              </a:rPr>
              <a:t>Add alternative perspectives, new techniques, innovation and dynamism</a:t>
            </a:r>
          </a:p>
        </p:txBody>
      </p:sp>
      <p:sp>
        <p:nvSpPr>
          <p:cNvPr id="34" name="Freeform 190">
            <a:extLst>
              <a:ext uri="{FF2B5EF4-FFF2-40B4-BE49-F238E27FC236}">
                <a16:creationId xmlns:a16="http://schemas.microsoft.com/office/drawing/2014/main" id="{D7A34E81-1749-69EC-7111-DB9543D72DF9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4604974" y="1505610"/>
            <a:ext cx="1966508" cy="2676204"/>
          </a:xfrm>
          <a:custGeom>
            <a:avLst/>
            <a:gdLst>
              <a:gd name="connsiteX0" fmla="*/ 3933012 w 3933015"/>
              <a:gd name="connsiteY0" fmla="*/ 3988768 h 5351014"/>
              <a:gd name="connsiteX1" fmla="*/ 3758746 w 3933015"/>
              <a:gd name="connsiteY1" fmla="*/ 4457530 h 5351014"/>
              <a:gd name="connsiteX2" fmla="*/ 3870356 w 3933015"/>
              <a:gd name="connsiteY2" fmla="*/ 5051264 h 5351014"/>
              <a:gd name="connsiteX3" fmla="*/ 3873051 w 3933015"/>
              <a:gd name="connsiteY3" fmla="*/ 5144804 h 5351014"/>
              <a:gd name="connsiteX4" fmla="*/ 3873144 w 3933015"/>
              <a:gd name="connsiteY4" fmla="*/ 5148024 h 5351014"/>
              <a:gd name="connsiteX5" fmla="*/ 3850021 w 3933015"/>
              <a:gd name="connsiteY5" fmla="*/ 5170270 h 5351014"/>
              <a:gd name="connsiteX6" fmla="*/ 3604395 w 3933015"/>
              <a:gd name="connsiteY6" fmla="*/ 5301690 h 5351014"/>
              <a:gd name="connsiteX7" fmla="*/ 3600128 w 3933015"/>
              <a:gd name="connsiteY7" fmla="*/ 5302740 h 5351014"/>
              <a:gd name="connsiteX8" fmla="*/ 3600044 w 3933015"/>
              <a:gd name="connsiteY8" fmla="*/ 5302776 h 5351014"/>
              <a:gd name="connsiteX9" fmla="*/ 3299090 w 3933015"/>
              <a:gd name="connsiteY9" fmla="*/ 5351014 h 5351014"/>
              <a:gd name="connsiteX10" fmla="*/ 2527724 w 3933015"/>
              <a:gd name="connsiteY10" fmla="*/ 4737724 h 5351014"/>
              <a:gd name="connsiteX11" fmla="*/ 2714793 w 3933015"/>
              <a:gd name="connsiteY11" fmla="*/ 4339258 h 5351014"/>
              <a:gd name="connsiteX12" fmla="*/ 1063158 w 3933015"/>
              <a:gd name="connsiteY12" fmla="*/ 4339257 h 5351014"/>
              <a:gd name="connsiteX13" fmla="*/ 1063158 w 3933015"/>
              <a:gd name="connsiteY13" fmla="*/ 4339001 h 5351014"/>
              <a:gd name="connsiteX14" fmla="*/ 1056432 w 3933015"/>
              <a:gd name="connsiteY14" fmla="*/ 4339001 h 5351014"/>
              <a:gd name="connsiteX15" fmla="*/ 1056432 w 3933015"/>
              <a:gd name="connsiteY15" fmla="*/ 4338783 h 5351014"/>
              <a:gd name="connsiteX16" fmla="*/ 1056431 w 3933015"/>
              <a:gd name="connsiteY16" fmla="*/ 4338783 h 5351014"/>
              <a:gd name="connsiteX17" fmla="*/ 1056431 w 3933015"/>
              <a:gd name="connsiteY17" fmla="*/ 4339001 h 5351014"/>
              <a:gd name="connsiteX18" fmla="*/ 1053123 w 3933015"/>
              <a:gd name="connsiteY18" fmla="*/ 4339001 h 5351014"/>
              <a:gd name="connsiteX19" fmla="*/ 1053123 w 3933015"/>
              <a:gd name="connsiteY19" fmla="*/ 4338781 h 5351014"/>
              <a:gd name="connsiteX20" fmla="*/ 1063157 w 3933015"/>
              <a:gd name="connsiteY20" fmla="*/ 4338781 h 5351014"/>
              <a:gd name="connsiteX21" fmla="*/ 1063157 w 3933015"/>
              <a:gd name="connsiteY21" fmla="*/ 2806735 h 5351014"/>
              <a:gd name="connsiteX22" fmla="*/ 1066023 w 3933015"/>
              <a:gd name="connsiteY22" fmla="*/ 2806735 h 5351014"/>
              <a:gd name="connsiteX23" fmla="*/ 1066009 w 3933015"/>
              <a:gd name="connsiteY23" fmla="*/ 2806601 h 5351014"/>
              <a:gd name="connsiteX24" fmla="*/ 1063157 w 3933015"/>
              <a:gd name="connsiteY24" fmla="*/ 2806601 h 5351014"/>
              <a:gd name="connsiteX25" fmla="*/ 1063157 w 3933015"/>
              <a:gd name="connsiteY25" fmla="*/ 2684657 h 5351014"/>
              <a:gd name="connsiteX26" fmla="*/ 1053123 w 3933015"/>
              <a:gd name="connsiteY26" fmla="*/ 2694857 h 5351014"/>
              <a:gd name="connsiteX27" fmla="*/ 1053123 w 3933015"/>
              <a:gd name="connsiteY27" fmla="*/ 2687153 h 5351014"/>
              <a:gd name="connsiteX28" fmla="*/ 976436 w 3933015"/>
              <a:gd name="connsiteY28" fmla="*/ 2765789 h 5351014"/>
              <a:gd name="connsiteX29" fmla="*/ 870054 w 3933015"/>
              <a:gd name="connsiteY29" fmla="*/ 2837553 h 5351014"/>
              <a:gd name="connsiteX30" fmla="*/ 823207 w 3933015"/>
              <a:gd name="connsiteY30" fmla="*/ 2855627 h 5351014"/>
              <a:gd name="connsiteX31" fmla="*/ 818092 w 3933015"/>
              <a:gd name="connsiteY31" fmla="*/ 2858485 h 5351014"/>
              <a:gd name="connsiteX32" fmla="*/ 792264 w 3933015"/>
              <a:gd name="connsiteY32" fmla="*/ 2867565 h 5351014"/>
              <a:gd name="connsiteX33" fmla="*/ 752495 w 3933015"/>
              <a:gd name="connsiteY33" fmla="*/ 2882907 h 5351014"/>
              <a:gd name="connsiteX34" fmla="*/ 746482 w 3933015"/>
              <a:gd name="connsiteY34" fmla="*/ 2883661 h 5351014"/>
              <a:gd name="connsiteX35" fmla="*/ 732664 w 3933015"/>
              <a:gd name="connsiteY35" fmla="*/ 2888519 h 5351014"/>
              <a:gd name="connsiteX36" fmla="*/ 674069 w 3933015"/>
              <a:gd name="connsiteY36" fmla="*/ 2899619 h 5351014"/>
              <a:gd name="connsiteX37" fmla="*/ 673184 w 3933015"/>
              <a:gd name="connsiteY37" fmla="*/ 2899787 h 5351014"/>
              <a:gd name="connsiteX38" fmla="*/ 612012 w 3933015"/>
              <a:gd name="connsiteY38" fmla="*/ 2903623 h 5351014"/>
              <a:gd name="connsiteX39" fmla="*/ 1 w 3933015"/>
              <a:gd name="connsiteY39" fmla="*/ 2130945 h 5351014"/>
              <a:gd name="connsiteX40" fmla="*/ 398 w 3933015"/>
              <a:gd name="connsiteY40" fmla="*/ 2125269 h 5351014"/>
              <a:gd name="connsiteX41" fmla="*/ 0 w 3933015"/>
              <a:gd name="connsiteY41" fmla="*/ 2120365 h 5351014"/>
              <a:gd name="connsiteX42" fmla="*/ 5359 w 3933015"/>
              <a:gd name="connsiteY42" fmla="*/ 2054301 h 5351014"/>
              <a:gd name="connsiteX43" fmla="*/ 9550 w 3933015"/>
              <a:gd name="connsiteY43" fmla="*/ 1994351 h 5351014"/>
              <a:gd name="connsiteX44" fmla="*/ 10632 w 3933015"/>
              <a:gd name="connsiteY44" fmla="*/ 1989297 h 5351014"/>
              <a:gd name="connsiteX45" fmla="*/ 12724 w 3933015"/>
              <a:gd name="connsiteY45" fmla="*/ 1963499 h 5351014"/>
              <a:gd name="connsiteX46" fmla="*/ 36702 w 3933015"/>
              <a:gd name="connsiteY46" fmla="*/ 1867499 h 5351014"/>
              <a:gd name="connsiteX47" fmla="*/ 37101 w 3933015"/>
              <a:gd name="connsiteY47" fmla="*/ 1865637 h 5351014"/>
              <a:gd name="connsiteX48" fmla="*/ 37305 w 3933015"/>
              <a:gd name="connsiteY48" fmla="*/ 1865083 h 5351014"/>
              <a:gd name="connsiteX49" fmla="*/ 49216 w 3933015"/>
              <a:gd name="connsiteY49" fmla="*/ 1817395 h 5351014"/>
              <a:gd name="connsiteX50" fmla="*/ 626278 w 3933015"/>
              <a:gd name="connsiteY50" fmla="*/ 1342011 h 5351014"/>
              <a:gd name="connsiteX51" fmla="*/ 976436 w 3933015"/>
              <a:gd name="connsiteY51" fmla="*/ 1474941 h 5351014"/>
              <a:gd name="connsiteX52" fmla="*/ 1053123 w 3933015"/>
              <a:gd name="connsiteY52" fmla="*/ 1553579 h 5351014"/>
              <a:gd name="connsiteX53" fmla="*/ 1053123 w 3933015"/>
              <a:gd name="connsiteY53" fmla="*/ 107038 h 5351014"/>
              <a:gd name="connsiteX54" fmla="*/ 1063157 w 3933015"/>
              <a:gd name="connsiteY54" fmla="*/ 102935 h 5351014"/>
              <a:gd name="connsiteX55" fmla="*/ 1063157 w 3933015"/>
              <a:gd name="connsiteY55" fmla="*/ 102934 h 5351014"/>
              <a:gd name="connsiteX56" fmla="*/ 1133991 w 3933015"/>
              <a:gd name="connsiteY56" fmla="*/ 73971 h 5351014"/>
              <a:gd name="connsiteX57" fmla="*/ 1133991 w 3933015"/>
              <a:gd name="connsiteY57" fmla="*/ 73972 h 5351014"/>
              <a:gd name="connsiteX58" fmla="*/ 1200360 w 3933015"/>
              <a:gd name="connsiteY58" fmla="*/ 46834 h 5351014"/>
              <a:gd name="connsiteX59" fmla="*/ 2569896 w 3933015"/>
              <a:gd name="connsiteY59" fmla="*/ 767004 h 5351014"/>
              <a:gd name="connsiteX60" fmla="*/ 2677910 w 3933015"/>
              <a:gd name="connsiteY60" fmla="*/ 776278 h 5351014"/>
              <a:gd name="connsiteX61" fmla="*/ 2735918 w 3933015"/>
              <a:gd name="connsiteY61" fmla="*/ 789338 h 5351014"/>
              <a:gd name="connsiteX62" fmla="*/ 2751666 w 3933015"/>
              <a:gd name="connsiteY62" fmla="*/ 804475 h 5351014"/>
              <a:gd name="connsiteX63" fmla="*/ 2751667 w 3933015"/>
              <a:gd name="connsiteY63" fmla="*/ 804475 h 5351014"/>
              <a:gd name="connsiteX64" fmla="*/ 2735919 w 3933015"/>
              <a:gd name="connsiteY64" fmla="*/ 789338 h 5351014"/>
              <a:gd name="connsiteX65" fmla="*/ 2771095 w 3933015"/>
              <a:gd name="connsiteY65" fmla="*/ 797258 h 5351014"/>
              <a:gd name="connsiteX66" fmla="*/ 2885437 w 3933015"/>
              <a:gd name="connsiteY66" fmla="*/ 846960 h 5351014"/>
              <a:gd name="connsiteX67" fmla="*/ 2890096 w 3933015"/>
              <a:gd name="connsiteY67" fmla="*/ 850517 h 5351014"/>
              <a:gd name="connsiteX68" fmla="*/ 2903344 w 3933015"/>
              <a:gd name="connsiteY68" fmla="*/ 857536 h 5351014"/>
              <a:gd name="connsiteX69" fmla="*/ 2953878 w 3933015"/>
              <a:gd name="connsiteY69" fmla="*/ 898234 h 5351014"/>
              <a:gd name="connsiteX70" fmla="*/ 2956226 w 3933015"/>
              <a:gd name="connsiteY70" fmla="*/ 901012 h 5351014"/>
              <a:gd name="connsiteX71" fmla="*/ 2972513 w 3933015"/>
              <a:gd name="connsiteY71" fmla="*/ 913448 h 5351014"/>
              <a:gd name="connsiteX72" fmla="*/ 2991151 w 3933015"/>
              <a:gd name="connsiteY72" fmla="*/ 934634 h 5351014"/>
              <a:gd name="connsiteX73" fmla="*/ 2980911 w 3933015"/>
              <a:gd name="connsiteY73" fmla="*/ 930215 h 5351014"/>
              <a:gd name="connsiteX74" fmla="*/ 2980911 w 3933015"/>
              <a:gd name="connsiteY74" fmla="*/ 930215 h 5351014"/>
              <a:gd name="connsiteX75" fmla="*/ 2991150 w 3933015"/>
              <a:gd name="connsiteY75" fmla="*/ 934634 h 5351014"/>
              <a:gd name="connsiteX76" fmla="*/ 3017223 w 3933015"/>
              <a:gd name="connsiteY76" fmla="*/ 964272 h 5351014"/>
              <a:gd name="connsiteX77" fmla="*/ 3125963 w 3933015"/>
              <a:gd name="connsiteY77" fmla="*/ 1369306 h 5351014"/>
              <a:gd name="connsiteX78" fmla="*/ 3511728 w 3933015"/>
              <a:gd name="connsiteY78" fmla="*/ 2141362 h 5351014"/>
              <a:gd name="connsiteX79" fmla="*/ 3697540 w 3933015"/>
              <a:gd name="connsiteY79" fmla="*/ 2428272 h 5351014"/>
              <a:gd name="connsiteX80" fmla="*/ 3604768 w 3933015"/>
              <a:gd name="connsiteY80" fmla="*/ 2790456 h 5351014"/>
              <a:gd name="connsiteX81" fmla="*/ 3633687 w 3933015"/>
              <a:gd name="connsiteY81" fmla="*/ 2805352 h 5351014"/>
              <a:gd name="connsiteX82" fmla="*/ 3633689 w 3933015"/>
              <a:gd name="connsiteY82" fmla="*/ 2805352 h 5351014"/>
              <a:gd name="connsiteX83" fmla="*/ 3685658 w 3933015"/>
              <a:gd name="connsiteY83" fmla="*/ 2832120 h 5351014"/>
              <a:gd name="connsiteX84" fmla="*/ 3789760 w 3933015"/>
              <a:gd name="connsiteY84" fmla="*/ 3562512 h 5351014"/>
              <a:gd name="connsiteX85" fmla="*/ 3933012 w 3933015"/>
              <a:gd name="connsiteY85" fmla="*/ 3988768 h 5351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3933015" h="5351014">
                <a:moveTo>
                  <a:pt x="3933012" y="3988768"/>
                </a:moveTo>
                <a:cubicBezTo>
                  <a:pt x="3933878" y="4267742"/>
                  <a:pt x="3758746" y="4457530"/>
                  <a:pt x="3758746" y="4457530"/>
                </a:cubicBezTo>
                <a:cubicBezTo>
                  <a:pt x="3824378" y="4671832"/>
                  <a:pt x="3859370" y="4869470"/>
                  <a:pt x="3870356" y="5051264"/>
                </a:cubicBezTo>
                <a:lnTo>
                  <a:pt x="3873051" y="5144804"/>
                </a:lnTo>
                <a:lnTo>
                  <a:pt x="3873144" y="5148024"/>
                </a:lnTo>
                <a:lnTo>
                  <a:pt x="3850021" y="5170270"/>
                </a:lnTo>
                <a:cubicBezTo>
                  <a:pt x="3780131" y="5225744"/>
                  <a:pt x="3696884" y="5270652"/>
                  <a:pt x="3604395" y="5301690"/>
                </a:cubicBezTo>
                <a:lnTo>
                  <a:pt x="3600128" y="5302740"/>
                </a:lnTo>
                <a:lnTo>
                  <a:pt x="3600044" y="5302776"/>
                </a:lnTo>
                <a:cubicBezTo>
                  <a:pt x="3507593" y="5333834"/>
                  <a:pt x="3405903" y="5351014"/>
                  <a:pt x="3299090" y="5351014"/>
                </a:cubicBezTo>
                <a:cubicBezTo>
                  <a:pt x="2874146" y="5351014"/>
                  <a:pt x="2527724" y="5076130"/>
                  <a:pt x="2527724" y="4737724"/>
                </a:cubicBezTo>
                <a:cubicBezTo>
                  <a:pt x="2527724" y="4585266"/>
                  <a:pt x="2598164" y="4446670"/>
                  <a:pt x="2714793" y="4339258"/>
                </a:cubicBezTo>
                <a:lnTo>
                  <a:pt x="1063158" y="4339257"/>
                </a:lnTo>
                <a:lnTo>
                  <a:pt x="1063158" y="4339001"/>
                </a:lnTo>
                <a:lnTo>
                  <a:pt x="1056432" y="4339001"/>
                </a:lnTo>
                <a:lnTo>
                  <a:pt x="1056432" y="4338783"/>
                </a:lnTo>
                <a:lnTo>
                  <a:pt x="1056431" y="4338783"/>
                </a:lnTo>
                <a:lnTo>
                  <a:pt x="1056431" y="4339001"/>
                </a:lnTo>
                <a:lnTo>
                  <a:pt x="1053123" y="4339001"/>
                </a:lnTo>
                <a:lnTo>
                  <a:pt x="1053123" y="4338781"/>
                </a:lnTo>
                <a:lnTo>
                  <a:pt x="1063157" y="4338781"/>
                </a:lnTo>
                <a:lnTo>
                  <a:pt x="1063157" y="2806735"/>
                </a:lnTo>
                <a:lnTo>
                  <a:pt x="1066023" y="2806735"/>
                </a:lnTo>
                <a:lnTo>
                  <a:pt x="1066009" y="2806601"/>
                </a:lnTo>
                <a:lnTo>
                  <a:pt x="1063157" y="2806601"/>
                </a:lnTo>
                <a:lnTo>
                  <a:pt x="1063157" y="2684657"/>
                </a:lnTo>
                <a:lnTo>
                  <a:pt x="1053123" y="2694857"/>
                </a:lnTo>
                <a:lnTo>
                  <a:pt x="1053123" y="2687153"/>
                </a:lnTo>
                <a:lnTo>
                  <a:pt x="976436" y="2765789"/>
                </a:lnTo>
                <a:cubicBezTo>
                  <a:pt x="943118" y="2793765"/>
                  <a:pt x="907517" y="2817861"/>
                  <a:pt x="870054" y="2837553"/>
                </a:cubicBezTo>
                <a:lnTo>
                  <a:pt x="823207" y="2855627"/>
                </a:lnTo>
                <a:lnTo>
                  <a:pt x="818092" y="2858485"/>
                </a:lnTo>
                <a:lnTo>
                  <a:pt x="792264" y="2867565"/>
                </a:lnTo>
                <a:lnTo>
                  <a:pt x="752495" y="2882907"/>
                </a:lnTo>
                <a:lnTo>
                  <a:pt x="746482" y="2883661"/>
                </a:lnTo>
                <a:lnTo>
                  <a:pt x="732664" y="2888519"/>
                </a:lnTo>
                <a:lnTo>
                  <a:pt x="674069" y="2899619"/>
                </a:lnTo>
                <a:lnTo>
                  <a:pt x="673184" y="2899787"/>
                </a:lnTo>
                <a:cubicBezTo>
                  <a:pt x="653060" y="2902325"/>
                  <a:pt x="632653" y="2903623"/>
                  <a:pt x="612012" y="2903623"/>
                </a:cubicBezTo>
                <a:cubicBezTo>
                  <a:pt x="273674" y="2903623"/>
                  <a:pt x="1" y="2557131"/>
                  <a:pt x="1" y="2130945"/>
                </a:cubicBezTo>
                <a:lnTo>
                  <a:pt x="398" y="2125269"/>
                </a:lnTo>
                <a:lnTo>
                  <a:pt x="0" y="2120365"/>
                </a:lnTo>
                <a:lnTo>
                  <a:pt x="5359" y="2054301"/>
                </a:lnTo>
                <a:lnTo>
                  <a:pt x="9550" y="1994351"/>
                </a:lnTo>
                <a:lnTo>
                  <a:pt x="10632" y="1989297"/>
                </a:lnTo>
                <a:lnTo>
                  <a:pt x="12724" y="1963499"/>
                </a:lnTo>
                <a:lnTo>
                  <a:pt x="36702" y="1867499"/>
                </a:lnTo>
                <a:lnTo>
                  <a:pt x="37101" y="1865637"/>
                </a:lnTo>
                <a:lnTo>
                  <a:pt x="37305" y="1865083"/>
                </a:lnTo>
                <a:lnTo>
                  <a:pt x="49216" y="1817395"/>
                </a:lnTo>
                <a:cubicBezTo>
                  <a:pt x="144290" y="1538031"/>
                  <a:pt x="366865" y="1342011"/>
                  <a:pt x="626278" y="1342011"/>
                </a:cubicBezTo>
                <a:cubicBezTo>
                  <a:pt x="755985" y="1342011"/>
                  <a:pt x="876482" y="1391015"/>
                  <a:pt x="976436" y="1474941"/>
                </a:cubicBezTo>
                <a:lnTo>
                  <a:pt x="1053123" y="1553579"/>
                </a:lnTo>
                <a:lnTo>
                  <a:pt x="1053123" y="107038"/>
                </a:lnTo>
                <a:lnTo>
                  <a:pt x="1063157" y="102935"/>
                </a:lnTo>
                <a:lnTo>
                  <a:pt x="1063157" y="102934"/>
                </a:lnTo>
                <a:lnTo>
                  <a:pt x="1133991" y="73971"/>
                </a:lnTo>
                <a:lnTo>
                  <a:pt x="1133991" y="73972"/>
                </a:lnTo>
                <a:lnTo>
                  <a:pt x="1200360" y="46834"/>
                </a:lnTo>
                <a:cubicBezTo>
                  <a:pt x="2053907" y="-223828"/>
                  <a:pt x="2569896" y="767004"/>
                  <a:pt x="2569896" y="767004"/>
                </a:cubicBezTo>
                <a:cubicBezTo>
                  <a:pt x="2608493" y="767956"/>
                  <a:pt x="2644437" y="771142"/>
                  <a:pt x="2677910" y="776278"/>
                </a:cubicBezTo>
                <a:lnTo>
                  <a:pt x="2735918" y="789338"/>
                </a:lnTo>
                <a:lnTo>
                  <a:pt x="2751666" y="804475"/>
                </a:lnTo>
                <a:lnTo>
                  <a:pt x="2751667" y="804475"/>
                </a:lnTo>
                <a:lnTo>
                  <a:pt x="2735919" y="789338"/>
                </a:lnTo>
                <a:lnTo>
                  <a:pt x="2771095" y="797258"/>
                </a:lnTo>
                <a:cubicBezTo>
                  <a:pt x="2814160" y="810391"/>
                  <a:pt x="2852071" y="827277"/>
                  <a:pt x="2885437" y="846960"/>
                </a:cubicBezTo>
                <a:lnTo>
                  <a:pt x="2890096" y="850517"/>
                </a:lnTo>
                <a:lnTo>
                  <a:pt x="2903344" y="857536"/>
                </a:lnTo>
                <a:cubicBezTo>
                  <a:pt x="2921510" y="869515"/>
                  <a:pt x="2938431" y="883156"/>
                  <a:pt x="2953878" y="898234"/>
                </a:cubicBezTo>
                <a:lnTo>
                  <a:pt x="2956226" y="901012"/>
                </a:lnTo>
                <a:lnTo>
                  <a:pt x="2972513" y="913448"/>
                </a:lnTo>
                <a:lnTo>
                  <a:pt x="2991151" y="934634"/>
                </a:lnTo>
                <a:lnTo>
                  <a:pt x="2980911" y="930215"/>
                </a:lnTo>
                <a:lnTo>
                  <a:pt x="2980911" y="930215"/>
                </a:lnTo>
                <a:lnTo>
                  <a:pt x="2991150" y="934634"/>
                </a:lnTo>
                <a:lnTo>
                  <a:pt x="3017223" y="964272"/>
                </a:lnTo>
                <a:cubicBezTo>
                  <a:pt x="3149980" y="1139984"/>
                  <a:pt x="3125963" y="1369306"/>
                  <a:pt x="3125963" y="1369306"/>
                </a:cubicBezTo>
                <a:cubicBezTo>
                  <a:pt x="3681485" y="1554294"/>
                  <a:pt x="3511728" y="2141362"/>
                  <a:pt x="3511728" y="2141362"/>
                </a:cubicBezTo>
                <a:cubicBezTo>
                  <a:pt x="3645166" y="2210938"/>
                  <a:pt x="3691611" y="2319610"/>
                  <a:pt x="3697540" y="2428272"/>
                </a:cubicBezTo>
                <a:cubicBezTo>
                  <a:pt x="3707424" y="2609378"/>
                  <a:pt x="3604768" y="2790456"/>
                  <a:pt x="3604768" y="2790456"/>
                </a:cubicBezTo>
                <a:lnTo>
                  <a:pt x="3633687" y="2805352"/>
                </a:lnTo>
                <a:lnTo>
                  <a:pt x="3633689" y="2805352"/>
                </a:lnTo>
                <a:lnTo>
                  <a:pt x="3685658" y="2832120"/>
                </a:lnTo>
                <a:cubicBezTo>
                  <a:pt x="4047513" y="3059924"/>
                  <a:pt x="3789760" y="3562512"/>
                  <a:pt x="3789760" y="3562512"/>
                </a:cubicBezTo>
                <a:cubicBezTo>
                  <a:pt x="3895859" y="3716726"/>
                  <a:pt x="3932617" y="3861960"/>
                  <a:pt x="3933012" y="3988768"/>
                </a:cubicBezTo>
                <a:close/>
              </a:path>
            </a:pathLst>
          </a:custGeom>
          <a:solidFill>
            <a:schemeClr val="accent1"/>
          </a:solidFill>
          <a:ln w="76200">
            <a:solidFill>
              <a:schemeClr val="bg1"/>
            </a:solidFill>
          </a:ln>
          <a:effectLst/>
        </p:spPr>
        <p:txBody>
          <a:bodyPr wrap="square" lIns="45703" tIns="22851" rIns="45703" bIns="22851" anchor="ctr">
            <a:noAutofit/>
          </a:bodyPr>
          <a:lstStyle>
            <a:defPPr>
              <a:defRPr lang="nl-N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defTabSz="121844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>
              <a:solidFill>
                <a:srgbClr val="737572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35" name="Freeform 179">
            <a:extLst>
              <a:ext uri="{FF2B5EF4-FFF2-40B4-BE49-F238E27FC236}">
                <a16:creationId xmlns:a16="http://schemas.microsoft.com/office/drawing/2014/main" id="{1726F3EC-6B77-B3B3-A2F6-55A327F0672D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6388130" y="1921921"/>
            <a:ext cx="1913952" cy="1849837"/>
          </a:xfrm>
          <a:custGeom>
            <a:avLst/>
            <a:gdLst>
              <a:gd name="connsiteX0" fmla="*/ 3827905 w 3827905"/>
              <a:gd name="connsiteY0" fmla="*/ 845649 h 3698711"/>
              <a:gd name="connsiteX1" fmla="*/ 3791643 w 3827905"/>
              <a:gd name="connsiteY1" fmla="*/ 1210925 h 3698711"/>
              <a:gd name="connsiteX2" fmla="*/ 3737730 w 3827905"/>
              <a:gd name="connsiteY2" fmla="*/ 1411723 h 3698711"/>
              <a:gd name="connsiteX3" fmla="*/ 3737731 w 3827905"/>
              <a:gd name="connsiteY3" fmla="*/ 1411723 h 3698711"/>
              <a:gd name="connsiteX4" fmla="*/ 3733862 w 3827905"/>
              <a:gd name="connsiteY4" fmla="*/ 1426135 h 3698711"/>
              <a:gd name="connsiteX5" fmla="*/ 2801636 w 3827905"/>
              <a:gd name="connsiteY5" fmla="*/ 2480945 h 3698711"/>
              <a:gd name="connsiteX6" fmla="*/ 1952300 w 3827905"/>
              <a:gd name="connsiteY6" fmla="*/ 3083247 h 3698711"/>
              <a:gd name="connsiteX7" fmla="*/ 1124727 w 3827905"/>
              <a:gd name="connsiteY7" fmla="*/ 3674225 h 3698711"/>
              <a:gd name="connsiteX8" fmla="*/ 1087699 w 3827905"/>
              <a:gd name="connsiteY8" fmla="*/ 3682791 h 3698711"/>
              <a:gd name="connsiteX9" fmla="*/ 1087699 w 3827905"/>
              <a:gd name="connsiteY9" fmla="*/ 3682793 h 3698711"/>
              <a:gd name="connsiteX10" fmla="*/ 1071126 w 3827905"/>
              <a:gd name="connsiteY10" fmla="*/ 3686625 h 3698711"/>
              <a:gd name="connsiteX11" fmla="*/ 1039073 w 3827905"/>
              <a:gd name="connsiteY11" fmla="*/ 3693287 h 3698711"/>
              <a:gd name="connsiteX12" fmla="*/ 1016863 w 3827905"/>
              <a:gd name="connsiteY12" fmla="*/ 3697509 h 3698711"/>
              <a:gd name="connsiteX13" fmla="*/ 1015032 w 3827905"/>
              <a:gd name="connsiteY13" fmla="*/ 3697857 h 3698711"/>
              <a:gd name="connsiteX14" fmla="*/ 1010137 w 3827905"/>
              <a:gd name="connsiteY14" fmla="*/ 3698711 h 3698711"/>
              <a:gd name="connsiteX15" fmla="*/ 1010137 w 3827905"/>
              <a:gd name="connsiteY15" fmla="*/ 2787672 h 3698711"/>
              <a:gd name="connsiteX16" fmla="*/ 976436 w 3827905"/>
              <a:gd name="connsiteY16" fmla="*/ 2822229 h 3698711"/>
              <a:gd name="connsiteX17" fmla="*/ 626278 w 3827905"/>
              <a:gd name="connsiteY17" fmla="*/ 2955160 h 3698711"/>
              <a:gd name="connsiteX18" fmla="*/ 0 w 3827905"/>
              <a:gd name="connsiteY18" fmla="*/ 2176805 h 3698711"/>
              <a:gd name="connsiteX19" fmla="*/ 1546 w 3827905"/>
              <a:gd name="connsiteY19" fmla="*/ 2157744 h 3698711"/>
              <a:gd name="connsiteX20" fmla="*/ 2 w 3827905"/>
              <a:gd name="connsiteY20" fmla="*/ 2138703 h 3698711"/>
              <a:gd name="connsiteX21" fmla="*/ 626280 w 3827905"/>
              <a:gd name="connsiteY21" fmla="*/ 1360347 h 3698711"/>
              <a:gd name="connsiteX22" fmla="*/ 752497 w 3827905"/>
              <a:gd name="connsiteY22" fmla="*/ 1376161 h 3698711"/>
              <a:gd name="connsiteX23" fmla="*/ 789050 w 3827905"/>
              <a:gd name="connsiteY23" fmla="*/ 1390263 h 3698711"/>
              <a:gd name="connsiteX24" fmla="*/ 818305 w 3827905"/>
              <a:gd name="connsiteY24" fmla="*/ 1398643 h 3698711"/>
              <a:gd name="connsiteX25" fmla="*/ 846289 w 3827905"/>
              <a:gd name="connsiteY25" fmla="*/ 1412345 h 3698711"/>
              <a:gd name="connsiteX26" fmla="*/ 870056 w 3827905"/>
              <a:gd name="connsiteY26" fmla="*/ 1421515 h 3698711"/>
              <a:gd name="connsiteX27" fmla="*/ 883409 w 3827905"/>
              <a:gd name="connsiteY27" fmla="*/ 1430523 h 3698711"/>
              <a:gd name="connsiteX28" fmla="*/ 903587 w 3827905"/>
              <a:gd name="connsiteY28" fmla="*/ 1440403 h 3698711"/>
              <a:gd name="connsiteX29" fmla="*/ 982228 w 3827905"/>
              <a:gd name="connsiteY29" fmla="*/ 1496579 h 3698711"/>
              <a:gd name="connsiteX30" fmla="*/ 1010137 w 3827905"/>
              <a:gd name="connsiteY30" fmla="*/ 1525197 h 3698711"/>
              <a:gd name="connsiteX31" fmla="*/ 1010137 w 3827905"/>
              <a:gd name="connsiteY31" fmla="*/ 257 h 3698711"/>
              <a:gd name="connsiteX32" fmla="*/ 1006829 w 3827905"/>
              <a:gd name="connsiteY32" fmla="*/ 257 h 3698711"/>
              <a:gd name="connsiteX33" fmla="*/ 1006829 w 3827905"/>
              <a:gd name="connsiteY33" fmla="*/ 0 h 3698711"/>
              <a:gd name="connsiteX34" fmla="*/ 1010137 w 3827905"/>
              <a:gd name="connsiteY34" fmla="*/ 0 h 3698711"/>
              <a:gd name="connsiteX35" fmla="*/ 1016863 w 3827905"/>
              <a:gd name="connsiteY35" fmla="*/ 0 h 3698711"/>
              <a:gd name="connsiteX36" fmla="*/ 1016863 w 3827905"/>
              <a:gd name="connsiteY36" fmla="*/ 257 h 3698711"/>
              <a:gd name="connsiteX37" fmla="*/ 2668498 w 3827905"/>
              <a:gd name="connsiteY37" fmla="*/ 257 h 3698711"/>
              <a:gd name="connsiteX38" fmla="*/ 2481430 w 3827905"/>
              <a:gd name="connsiteY38" fmla="*/ 398723 h 3698711"/>
              <a:gd name="connsiteX39" fmla="*/ 3252796 w 3827905"/>
              <a:gd name="connsiteY39" fmla="*/ 1012013 h 3698711"/>
              <a:gd name="connsiteX40" fmla="*/ 3553750 w 3827905"/>
              <a:gd name="connsiteY40" fmla="*/ 963775 h 3698711"/>
              <a:gd name="connsiteX41" fmla="*/ 3553834 w 3827905"/>
              <a:gd name="connsiteY41" fmla="*/ 963739 h 3698711"/>
              <a:gd name="connsiteX42" fmla="*/ 3558101 w 3827905"/>
              <a:gd name="connsiteY42" fmla="*/ 962689 h 3698711"/>
              <a:gd name="connsiteX43" fmla="*/ 3803727 w 3827905"/>
              <a:gd name="connsiteY43" fmla="*/ 831269 h 3698711"/>
              <a:gd name="connsiteX44" fmla="*/ 3826850 w 3827905"/>
              <a:gd name="connsiteY44" fmla="*/ 809023 h 3698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3827905" h="3698711">
                <a:moveTo>
                  <a:pt x="3827905" y="845649"/>
                </a:moveTo>
                <a:cubicBezTo>
                  <a:pt x="3827455" y="976091"/>
                  <a:pt x="3814435" y="1097735"/>
                  <a:pt x="3791643" y="1210925"/>
                </a:cubicBezTo>
                <a:lnTo>
                  <a:pt x="3737730" y="1411723"/>
                </a:lnTo>
                <a:lnTo>
                  <a:pt x="3737731" y="1411723"/>
                </a:lnTo>
                <a:lnTo>
                  <a:pt x="3733862" y="1426135"/>
                </a:lnTo>
                <a:cubicBezTo>
                  <a:pt x="3480308" y="2174663"/>
                  <a:pt x="2801636" y="2480945"/>
                  <a:pt x="2801636" y="2480945"/>
                </a:cubicBezTo>
                <a:cubicBezTo>
                  <a:pt x="2801636" y="3036999"/>
                  <a:pt x="1952300" y="3083247"/>
                  <a:pt x="1952300" y="3083247"/>
                </a:cubicBezTo>
                <a:cubicBezTo>
                  <a:pt x="1847832" y="3453769"/>
                  <a:pt x="1361409" y="3616179"/>
                  <a:pt x="1124727" y="3674225"/>
                </a:cubicBezTo>
                <a:lnTo>
                  <a:pt x="1087699" y="3682791"/>
                </a:lnTo>
                <a:lnTo>
                  <a:pt x="1087699" y="3682793"/>
                </a:lnTo>
                <a:lnTo>
                  <a:pt x="1071126" y="3686625"/>
                </a:lnTo>
                <a:cubicBezTo>
                  <a:pt x="1059209" y="3689211"/>
                  <a:pt x="1048473" y="3691423"/>
                  <a:pt x="1039073" y="3693287"/>
                </a:cubicBezTo>
                <a:lnTo>
                  <a:pt x="1016863" y="3697509"/>
                </a:lnTo>
                <a:lnTo>
                  <a:pt x="1015032" y="3697857"/>
                </a:lnTo>
                <a:lnTo>
                  <a:pt x="1010137" y="3698711"/>
                </a:lnTo>
                <a:lnTo>
                  <a:pt x="1010137" y="2787672"/>
                </a:lnTo>
                <a:lnTo>
                  <a:pt x="976436" y="2822229"/>
                </a:lnTo>
                <a:cubicBezTo>
                  <a:pt x="876482" y="2906155"/>
                  <a:pt x="755985" y="2955160"/>
                  <a:pt x="626278" y="2955160"/>
                </a:cubicBezTo>
                <a:cubicBezTo>
                  <a:pt x="280394" y="2955160"/>
                  <a:pt x="0" y="2606679"/>
                  <a:pt x="0" y="2176805"/>
                </a:cubicBezTo>
                <a:lnTo>
                  <a:pt x="1546" y="2157744"/>
                </a:lnTo>
                <a:lnTo>
                  <a:pt x="2" y="2138703"/>
                </a:lnTo>
                <a:cubicBezTo>
                  <a:pt x="2" y="1708829"/>
                  <a:pt x="280396" y="1360347"/>
                  <a:pt x="626280" y="1360347"/>
                </a:cubicBezTo>
                <a:cubicBezTo>
                  <a:pt x="669516" y="1360347"/>
                  <a:pt x="711728" y="1365793"/>
                  <a:pt x="752497" y="1376161"/>
                </a:cubicBezTo>
                <a:lnTo>
                  <a:pt x="789050" y="1390263"/>
                </a:lnTo>
                <a:lnTo>
                  <a:pt x="818305" y="1398643"/>
                </a:lnTo>
                <a:lnTo>
                  <a:pt x="846289" y="1412345"/>
                </a:lnTo>
                <a:lnTo>
                  <a:pt x="870056" y="1421515"/>
                </a:lnTo>
                <a:lnTo>
                  <a:pt x="883409" y="1430523"/>
                </a:lnTo>
                <a:lnTo>
                  <a:pt x="903587" y="1440403"/>
                </a:lnTo>
                <a:cubicBezTo>
                  <a:pt x="930966" y="1456799"/>
                  <a:pt x="957239" y="1475599"/>
                  <a:pt x="982228" y="1496579"/>
                </a:cubicBezTo>
                <a:lnTo>
                  <a:pt x="1010137" y="1525197"/>
                </a:lnTo>
                <a:lnTo>
                  <a:pt x="1010137" y="257"/>
                </a:lnTo>
                <a:lnTo>
                  <a:pt x="1006829" y="257"/>
                </a:lnTo>
                <a:lnTo>
                  <a:pt x="1006829" y="0"/>
                </a:lnTo>
                <a:lnTo>
                  <a:pt x="1010137" y="0"/>
                </a:lnTo>
                <a:lnTo>
                  <a:pt x="1016863" y="0"/>
                </a:lnTo>
                <a:lnTo>
                  <a:pt x="1016863" y="257"/>
                </a:lnTo>
                <a:lnTo>
                  <a:pt x="2668498" y="257"/>
                </a:lnTo>
                <a:cubicBezTo>
                  <a:pt x="2551869" y="107669"/>
                  <a:pt x="2481430" y="246265"/>
                  <a:pt x="2481430" y="398723"/>
                </a:cubicBezTo>
                <a:cubicBezTo>
                  <a:pt x="2481430" y="737129"/>
                  <a:pt x="2827852" y="1012013"/>
                  <a:pt x="3252796" y="1012013"/>
                </a:cubicBezTo>
                <a:cubicBezTo>
                  <a:pt x="3359609" y="1012013"/>
                  <a:pt x="3461299" y="994833"/>
                  <a:pt x="3553750" y="963775"/>
                </a:cubicBezTo>
                <a:lnTo>
                  <a:pt x="3553834" y="963739"/>
                </a:lnTo>
                <a:lnTo>
                  <a:pt x="3558101" y="962689"/>
                </a:lnTo>
                <a:cubicBezTo>
                  <a:pt x="3650590" y="931651"/>
                  <a:pt x="3733837" y="886743"/>
                  <a:pt x="3803727" y="831269"/>
                </a:cubicBezTo>
                <a:lnTo>
                  <a:pt x="3826850" y="809023"/>
                </a:lnTo>
                <a:close/>
              </a:path>
            </a:pathLst>
          </a:custGeom>
          <a:solidFill>
            <a:schemeClr val="accent2"/>
          </a:solidFill>
          <a:ln w="76200">
            <a:solidFill>
              <a:schemeClr val="bg1"/>
            </a:solidFill>
          </a:ln>
          <a:effectLst/>
        </p:spPr>
        <p:txBody>
          <a:bodyPr wrap="square" lIns="45703" tIns="22851" rIns="45703" bIns="22851" anchor="ctr">
            <a:noAutofit/>
          </a:bodyPr>
          <a:lstStyle>
            <a:defPPr>
              <a:defRPr lang="nl-N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defTabSz="121844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>
              <a:solidFill>
                <a:srgbClr val="737572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36" name="Freeform 160">
            <a:extLst>
              <a:ext uri="{FF2B5EF4-FFF2-40B4-BE49-F238E27FC236}">
                <a16:creationId xmlns:a16="http://schemas.microsoft.com/office/drawing/2014/main" id="{120E68FC-584F-91AD-B7A5-B68C5E4A1FFF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5748544" y="3970407"/>
            <a:ext cx="3321129" cy="1977808"/>
          </a:xfrm>
          <a:custGeom>
            <a:avLst/>
            <a:gdLst>
              <a:gd name="connsiteX0" fmla="*/ 6642258 w 6642258"/>
              <a:gd name="connsiteY0" fmla="*/ 257 h 3954586"/>
              <a:gd name="connsiteX1" fmla="*/ 6642258 w 6642258"/>
              <a:gd name="connsiteY1" fmla="*/ 1537489 h 3954586"/>
              <a:gd name="connsiteX2" fmla="*/ 6566670 w 6642258"/>
              <a:gd name="connsiteY2" fmla="*/ 1475567 h 3954586"/>
              <a:gd name="connsiteX3" fmla="*/ 6275991 w 6642258"/>
              <a:gd name="connsiteY3" fmla="*/ 1382561 h 3954586"/>
              <a:gd name="connsiteX4" fmla="*/ 6262304 w 6642258"/>
              <a:gd name="connsiteY4" fmla="*/ 1383435 h 3954586"/>
              <a:gd name="connsiteX5" fmla="*/ 6254107 w 6642258"/>
              <a:gd name="connsiteY5" fmla="*/ 1382561 h 3954586"/>
              <a:gd name="connsiteX6" fmla="*/ 5641844 w 6642258"/>
              <a:gd name="connsiteY6" fmla="*/ 2154747 h 3954586"/>
              <a:gd name="connsiteX7" fmla="*/ 6254107 w 6642258"/>
              <a:gd name="connsiteY7" fmla="*/ 2925779 h 3954586"/>
              <a:gd name="connsiteX8" fmla="*/ 6262385 w 6642258"/>
              <a:gd name="connsiteY8" fmla="*/ 2924911 h 3954586"/>
              <a:gd name="connsiteX9" fmla="*/ 6275991 w 6642258"/>
              <a:gd name="connsiteY9" fmla="*/ 2925777 h 3954586"/>
              <a:gd name="connsiteX10" fmla="*/ 6566670 w 6642258"/>
              <a:gd name="connsiteY10" fmla="*/ 2833745 h 3954586"/>
              <a:gd name="connsiteX11" fmla="*/ 6642258 w 6642258"/>
              <a:gd name="connsiteY11" fmla="*/ 2771987 h 3954586"/>
              <a:gd name="connsiteX12" fmla="*/ 6642258 w 6642258"/>
              <a:gd name="connsiteY12" fmla="*/ 3698711 h 3954586"/>
              <a:gd name="connsiteX13" fmla="*/ 6632050 w 6642258"/>
              <a:gd name="connsiteY13" fmla="*/ 3700489 h 3954586"/>
              <a:gd name="connsiteX14" fmla="*/ 6626810 w 6642258"/>
              <a:gd name="connsiteY14" fmla="*/ 3701331 h 3954586"/>
              <a:gd name="connsiteX15" fmla="*/ 5931998 w 6642258"/>
              <a:gd name="connsiteY15" fmla="*/ 3824839 h 3954586"/>
              <a:gd name="connsiteX16" fmla="*/ 4959152 w 6642258"/>
              <a:gd name="connsiteY16" fmla="*/ 3654541 h 3954586"/>
              <a:gd name="connsiteX17" fmla="*/ 4496126 w 6642258"/>
              <a:gd name="connsiteY17" fmla="*/ 2913495 h 3954586"/>
              <a:gd name="connsiteX18" fmla="*/ 3862796 w 6642258"/>
              <a:gd name="connsiteY18" fmla="*/ 2697495 h 3954586"/>
              <a:gd name="connsiteX19" fmla="*/ 3492561 w 6642258"/>
              <a:gd name="connsiteY19" fmla="*/ 2453059 h 3954586"/>
              <a:gd name="connsiteX20" fmla="*/ 3479545 w 6642258"/>
              <a:gd name="connsiteY20" fmla="*/ 2412675 h 3954586"/>
              <a:gd name="connsiteX21" fmla="*/ 3479547 w 6642258"/>
              <a:gd name="connsiteY21" fmla="*/ 2412675 h 3954586"/>
              <a:gd name="connsiteX22" fmla="*/ 3462249 w 6642258"/>
              <a:gd name="connsiteY22" fmla="*/ 2359005 h 3954586"/>
              <a:gd name="connsiteX23" fmla="*/ 3476489 w 6642258"/>
              <a:gd name="connsiteY23" fmla="*/ 1585385 h 3954586"/>
              <a:gd name="connsiteX24" fmla="*/ 3341791 w 6642258"/>
              <a:gd name="connsiteY24" fmla="*/ 1456089 h 3954586"/>
              <a:gd name="connsiteX25" fmla="*/ 3328025 w 6642258"/>
              <a:gd name="connsiteY25" fmla="*/ 1417851 h 3954586"/>
              <a:gd name="connsiteX26" fmla="*/ 3328021 w 6642258"/>
              <a:gd name="connsiteY26" fmla="*/ 1417851 h 3954586"/>
              <a:gd name="connsiteX27" fmla="*/ 3312517 w 6642258"/>
              <a:gd name="connsiteY27" fmla="*/ 1374795 h 3954586"/>
              <a:gd name="connsiteX28" fmla="*/ 3322507 w 6642258"/>
              <a:gd name="connsiteY28" fmla="*/ 1091355 h 3954586"/>
              <a:gd name="connsiteX29" fmla="*/ 3213201 w 6642258"/>
              <a:gd name="connsiteY29" fmla="*/ 1168359 h 3954586"/>
              <a:gd name="connsiteX30" fmla="*/ 3188035 w 6642258"/>
              <a:gd name="connsiteY30" fmla="*/ 1180299 h 3954586"/>
              <a:gd name="connsiteX31" fmla="*/ 3186209 w 6642258"/>
              <a:gd name="connsiteY31" fmla="*/ 1183573 h 3954586"/>
              <a:gd name="connsiteX32" fmla="*/ 2379505 w 6642258"/>
              <a:gd name="connsiteY32" fmla="*/ 1361207 h 3954586"/>
              <a:gd name="connsiteX33" fmla="*/ 2301242 w 6642258"/>
              <a:gd name="connsiteY33" fmla="*/ 1366869 h 3954586"/>
              <a:gd name="connsiteX34" fmla="*/ 2301242 w 6642258"/>
              <a:gd name="connsiteY34" fmla="*/ 1366868 h 3954586"/>
              <a:gd name="connsiteX35" fmla="*/ 2162324 w 6642258"/>
              <a:gd name="connsiteY35" fmla="*/ 1376918 h 3954586"/>
              <a:gd name="connsiteX36" fmla="*/ 1929236 w 6642258"/>
              <a:gd name="connsiteY36" fmla="*/ 1387438 h 3954586"/>
              <a:gd name="connsiteX37" fmla="*/ 1610497 w 6642258"/>
              <a:gd name="connsiteY37" fmla="*/ 1392521 h 3954586"/>
              <a:gd name="connsiteX38" fmla="*/ 1610497 w 6642258"/>
              <a:gd name="connsiteY38" fmla="*/ 1392598 h 3954586"/>
              <a:gd name="connsiteX39" fmla="*/ 1605643 w 6642258"/>
              <a:gd name="connsiteY39" fmla="*/ 1392598 h 3954586"/>
              <a:gd name="connsiteX40" fmla="*/ 0 w 6642258"/>
              <a:gd name="connsiteY40" fmla="*/ 1392598 h 3954586"/>
              <a:gd name="connsiteX41" fmla="*/ 0 w 6642258"/>
              <a:gd name="connsiteY41" fmla="*/ 1138613 h 3954586"/>
              <a:gd name="connsiteX42" fmla="*/ 0 w 6642258"/>
              <a:gd name="connsiteY42" fmla="*/ 884628 h 3954586"/>
              <a:gd name="connsiteX43" fmla="*/ 1605643 w 6642258"/>
              <a:gd name="connsiteY43" fmla="*/ 884628 h 3954586"/>
              <a:gd name="connsiteX44" fmla="*/ 1610497 w 6642258"/>
              <a:gd name="connsiteY44" fmla="*/ 884628 h 3954586"/>
              <a:gd name="connsiteX45" fmla="*/ 1610497 w 6642258"/>
              <a:gd name="connsiteY45" fmla="*/ 884705 h 3954586"/>
              <a:gd name="connsiteX46" fmla="*/ 1929236 w 6642258"/>
              <a:gd name="connsiteY46" fmla="*/ 889788 h 3954586"/>
              <a:gd name="connsiteX47" fmla="*/ 2301242 w 6642258"/>
              <a:gd name="connsiteY47" fmla="*/ 912891 h 3954586"/>
              <a:gd name="connsiteX48" fmla="*/ 2410969 w 6642258"/>
              <a:gd name="connsiteY48" fmla="*/ 919705 h 3954586"/>
              <a:gd name="connsiteX49" fmla="*/ 2539901 w 6642258"/>
              <a:gd name="connsiteY49" fmla="*/ 903561 h 3954586"/>
              <a:gd name="connsiteX50" fmla="*/ 2660095 w 6642258"/>
              <a:gd name="connsiteY50" fmla="*/ 851759 h 3954586"/>
              <a:gd name="connsiteX51" fmla="*/ 2660097 w 6642258"/>
              <a:gd name="connsiteY51" fmla="*/ 851759 h 3954586"/>
              <a:gd name="connsiteX52" fmla="*/ 2802379 w 6642258"/>
              <a:gd name="connsiteY52" fmla="*/ 790437 h 3954586"/>
              <a:gd name="connsiteX53" fmla="*/ 3326311 w 6642258"/>
              <a:gd name="connsiteY53" fmla="*/ 488821 h 3954586"/>
              <a:gd name="connsiteX54" fmla="*/ 3378313 w 6642258"/>
              <a:gd name="connsiteY54" fmla="*/ 452023 h 3954586"/>
              <a:gd name="connsiteX55" fmla="*/ 3405277 w 6642258"/>
              <a:gd name="connsiteY55" fmla="*/ 432943 h 3954586"/>
              <a:gd name="connsiteX56" fmla="*/ 3708271 w 6642258"/>
              <a:gd name="connsiteY56" fmla="*/ 180013 h 3954586"/>
              <a:gd name="connsiteX57" fmla="*/ 3767353 w 6642258"/>
              <a:gd name="connsiteY57" fmla="*/ 45765 h 3954586"/>
              <a:gd name="connsiteX58" fmla="*/ 3791679 w 6642258"/>
              <a:gd name="connsiteY58" fmla="*/ 0 h 3954586"/>
              <a:gd name="connsiteX59" fmla="*/ 3898727 w 6642258"/>
              <a:gd name="connsiteY59" fmla="*/ 0 h 3954586"/>
              <a:gd name="connsiteX60" fmla="*/ 3842145 w 6642258"/>
              <a:gd name="connsiteY60" fmla="*/ 62149 h 3954586"/>
              <a:gd name="connsiteX61" fmla="*/ 3820355 w 6642258"/>
              <a:gd name="connsiteY61" fmla="*/ 85863 h 3954586"/>
              <a:gd name="connsiteX62" fmla="*/ 3724075 w 6642258"/>
              <a:gd name="connsiteY62" fmla="*/ 286593 h 3954586"/>
              <a:gd name="connsiteX63" fmla="*/ 3712493 w 6642258"/>
              <a:gd name="connsiteY63" fmla="*/ 387025 h 3954586"/>
              <a:gd name="connsiteX64" fmla="*/ 3700105 w 6642258"/>
              <a:gd name="connsiteY64" fmla="*/ 398399 h 3954586"/>
              <a:gd name="connsiteX65" fmla="*/ 3700145 w 6642258"/>
              <a:gd name="connsiteY65" fmla="*/ 398375 h 3954586"/>
              <a:gd name="connsiteX66" fmla="*/ 3712481 w 6642258"/>
              <a:gd name="connsiteY66" fmla="*/ 387135 h 3954586"/>
              <a:gd name="connsiteX67" fmla="*/ 3711229 w 6642258"/>
              <a:gd name="connsiteY67" fmla="*/ 397995 h 3954586"/>
              <a:gd name="connsiteX68" fmla="*/ 3726945 w 6642258"/>
              <a:gd name="connsiteY68" fmla="*/ 521429 h 3954586"/>
              <a:gd name="connsiteX69" fmla="*/ 3727043 w 6642258"/>
              <a:gd name="connsiteY69" fmla="*/ 521681 h 3954586"/>
              <a:gd name="connsiteX70" fmla="*/ 3727275 w 6642258"/>
              <a:gd name="connsiteY70" fmla="*/ 522887 h 3954586"/>
              <a:gd name="connsiteX71" fmla="*/ 4483199 w 6642258"/>
              <a:gd name="connsiteY71" fmla="*/ 1012015 h 3954586"/>
              <a:gd name="connsiteX72" fmla="*/ 5255951 w 6642258"/>
              <a:gd name="connsiteY72" fmla="*/ 399723 h 3954586"/>
              <a:gd name="connsiteX73" fmla="*/ 5146795 w 6642258"/>
              <a:gd name="connsiteY73" fmla="*/ 86177 h 3954586"/>
              <a:gd name="connsiteX74" fmla="*/ 5146570 w 6642258"/>
              <a:gd name="connsiteY74" fmla="*/ 85931 h 3954586"/>
              <a:gd name="connsiteX75" fmla="*/ 5146527 w 6642258"/>
              <a:gd name="connsiteY75" fmla="*/ 85863 h 3954586"/>
              <a:gd name="connsiteX76" fmla="*/ 5068294 w 6642258"/>
              <a:gd name="connsiteY76" fmla="*/ 0 h 3954586"/>
              <a:gd name="connsiteX77" fmla="*/ 6638950 w 6642258"/>
              <a:gd name="connsiteY77" fmla="*/ 0 h 3954586"/>
              <a:gd name="connsiteX78" fmla="*/ 6638950 w 6642258"/>
              <a:gd name="connsiteY78" fmla="*/ 257 h 3954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6642258" h="3954586">
                <a:moveTo>
                  <a:pt x="6642258" y="257"/>
                </a:moveTo>
                <a:lnTo>
                  <a:pt x="6642258" y="1537489"/>
                </a:lnTo>
                <a:lnTo>
                  <a:pt x="6566670" y="1475567"/>
                </a:lnTo>
                <a:cubicBezTo>
                  <a:pt x="6480170" y="1416321"/>
                  <a:pt x="6381653" y="1382561"/>
                  <a:pt x="6275991" y="1382561"/>
                </a:cubicBezTo>
                <a:lnTo>
                  <a:pt x="6262304" y="1383435"/>
                </a:lnTo>
                <a:lnTo>
                  <a:pt x="6254107" y="1382561"/>
                </a:lnTo>
                <a:cubicBezTo>
                  <a:pt x="5915629" y="1382561"/>
                  <a:pt x="5641844" y="1728833"/>
                  <a:pt x="5641844" y="2154747"/>
                </a:cubicBezTo>
                <a:cubicBezTo>
                  <a:pt x="5641844" y="2580661"/>
                  <a:pt x="5915629" y="2925779"/>
                  <a:pt x="6254107" y="2925779"/>
                </a:cubicBezTo>
                <a:lnTo>
                  <a:pt x="6262385" y="2924911"/>
                </a:lnTo>
                <a:lnTo>
                  <a:pt x="6275991" y="2925777"/>
                </a:lnTo>
                <a:cubicBezTo>
                  <a:pt x="6381653" y="2925777"/>
                  <a:pt x="6480170" y="2892665"/>
                  <a:pt x="6566670" y="2833745"/>
                </a:cubicBezTo>
                <a:lnTo>
                  <a:pt x="6642258" y="2771987"/>
                </a:lnTo>
                <a:lnTo>
                  <a:pt x="6642258" y="3698711"/>
                </a:lnTo>
                <a:lnTo>
                  <a:pt x="6632050" y="3700489"/>
                </a:lnTo>
                <a:cubicBezTo>
                  <a:pt x="6628608" y="3701059"/>
                  <a:pt x="6626810" y="3701331"/>
                  <a:pt x="6626810" y="3701331"/>
                </a:cubicBezTo>
                <a:cubicBezTo>
                  <a:pt x="6410259" y="4087087"/>
                  <a:pt x="5931998" y="3824839"/>
                  <a:pt x="5931998" y="3824839"/>
                </a:cubicBezTo>
                <a:cubicBezTo>
                  <a:pt x="5206172" y="4195359"/>
                  <a:pt x="4959152" y="3654541"/>
                  <a:pt x="4959152" y="3654541"/>
                </a:cubicBezTo>
                <a:cubicBezTo>
                  <a:pt x="4248562" y="3654541"/>
                  <a:pt x="4496126" y="2913495"/>
                  <a:pt x="4496126" y="2913495"/>
                </a:cubicBezTo>
                <a:cubicBezTo>
                  <a:pt x="4032554" y="3145277"/>
                  <a:pt x="3862796" y="2697495"/>
                  <a:pt x="3862796" y="2697495"/>
                </a:cubicBezTo>
                <a:cubicBezTo>
                  <a:pt x="3664880" y="2707015"/>
                  <a:pt x="3552939" y="2601981"/>
                  <a:pt x="3492561" y="2453059"/>
                </a:cubicBezTo>
                <a:lnTo>
                  <a:pt x="3479545" y="2412675"/>
                </a:lnTo>
                <a:lnTo>
                  <a:pt x="3479547" y="2412675"/>
                </a:lnTo>
                <a:lnTo>
                  <a:pt x="3462249" y="2359005"/>
                </a:lnTo>
                <a:cubicBezTo>
                  <a:pt x="3379997" y="2031703"/>
                  <a:pt x="3476489" y="1585385"/>
                  <a:pt x="3476489" y="1585385"/>
                </a:cubicBezTo>
                <a:cubicBezTo>
                  <a:pt x="3410927" y="1554509"/>
                  <a:pt x="3368521" y="1508193"/>
                  <a:pt x="3341791" y="1456089"/>
                </a:cubicBezTo>
                <a:lnTo>
                  <a:pt x="3328025" y="1417851"/>
                </a:lnTo>
                <a:lnTo>
                  <a:pt x="3328021" y="1417851"/>
                </a:lnTo>
                <a:lnTo>
                  <a:pt x="3312517" y="1374795"/>
                </a:lnTo>
                <a:cubicBezTo>
                  <a:pt x="3280211" y="1236091"/>
                  <a:pt x="3322507" y="1091355"/>
                  <a:pt x="3322507" y="1091355"/>
                </a:cubicBezTo>
                <a:cubicBezTo>
                  <a:pt x="3289657" y="1120259"/>
                  <a:pt x="3252709" y="1145797"/>
                  <a:pt x="3213201" y="1168359"/>
                </a:cubicBezTo>
                <a:lnTo>
                  <a:pt x="3188035" y="1180299"/>
                </a:lnTo>
                <a:lnTo>
                  <a:pt x="3186209" y="1183573"/>
                </a:lnTo>
                <a:cubicBezTo>
                  <a:pt x="3099697" y="1260185"/>
                  <a:pt x="2796021" y="1324897"/>
                  <a:pt x="2379505" y="1361207"/>
                </a:cubicBezTo>
                <a:lnTo>
                  <a:pt x="2301242" y="1366869"/>
                </a:lnTo>
                <a:lnTo>
                  <a:pt x="2301242" y="1366868"/>
                </a:lnTo>
                <a:lnTo>
                  <a:pt x="2162324" y="1376918"/>
                </a:lnTo>
                <a:cubicBezTo>
                  <a:pt x="2087119" y="1381316"/>
                  <a:pt x="2009262" y="1384848"/>
                  <a:pt x="1929236" y="1387438"/>
                </a:cubicBezTo>
                <a:lnTo>
                  <a:pt x="1610497" y="1392521"/>
                </a:lnTo>
                <a:lnTo>
                  <a:pt x="1610497" y="1392598"/>
                </a:lnTo>
                <a:lnTo>
                  <a:pt x="1605643" y="1392598"/>
                </a:lnTo>
                <a:lnTo>
                  <a:pt x="0" y="1392598"/>
                </a:lnTo>
                <a:lnTo>
                  <a:pt x="0" y="1138613"/>
                </a:lnTo>
                <a:lnTo>
                  <a:pt x="0" y="884628"/>
                </a:lnTo>
                <a:lnTo>
                  <a:pt x="1605643" y="884628"/>
                </a:lnTo>
                <a:lnTo>
                  <a:pt x="1610497" y="884628"/>
                </a:lnTo>
                <a:lnTo>
                  <a:pt x="1610497" y="884705"/>
                </a:lnTo>
                <a:lnTo>
                  <a:pt x="1929236" y="889788"/>
                </a:lnTo>
                <a:lnTo>
                  <a:pt x="2301242" y="912891"/>
                </a:lnTo>
                <a:lnTo>
                  <a:pt x="2410969" y="919705"/>
                </a:lnTo>
                <a:lnTo>
                  <a:pt x="2539901" y="903561"/>
                </a:lnTo>
                <a:lnTo>
                  <a:pt x="2660095" y="851759"/>
                </a:lnTo>
                <a:lnTo>
                  <a:pt x="2660097" y="851759"/>
                </a:lnTo>
                <a:lnTo>
                  <a:pt x="2802379" y="790437"/>
                </a:lnTo>
                <a:cubicBezTo>
                  <a:pt x="3011949" y="690703"/>
                  <a:pt x="3187375" y="584347"/>
                  <a:pt x="3326311" y="488821"/>
                </a:cubicBezTo>
                <a:lnTo>
                  <a:pt x="3378313" y="452023"/>
                </a:lnTo>
                <a:lnTo>
                  <a:pt x="3405277" y="432943"/>
                </a:lnTo>
                <a:cubicBezTo>
                  <a:pt x="3604077" y="288149"/>
                  <a:pt x="3708271" y="180013"/>
                  <a:pt x="3708271" y="180013"/>
                </a:cubicBezTo>
                <a:cubicBezTo>
                  <a:pt x="3727587" y="131793"/>
                  <a:pt x="3747323" y="87129"/>
                  <a:pt x="3767353" y="45765"/>
                </a:cubicBezTo>
                <a:lnTo>
                  <a:pt x="3791679" y="0"/>
                </a:lnTo>
                <a:lnTo>
                  <a:pt x="3898727" y="0"/>
                </a:lnTo>
                <a:lnTo>
                  <a:pt x="3842145" y="62149"/>
                </a:lnTo>
                <a:lnTo>
                  <a:pt x="3820355" y="85863"/>
                </a:lnTo>
                <a:cubicBezTo>
                  <a:pt x="3774019" y="146785"/>
                  <a:pt x="3740965" y="214417"/>
                  <a:pt x="3724075" y="286593"/>
                </a:cubicBezTo>
                <a:lnTo>
                  <a:pt x="3712493" y="387025"/>
                </a:lnTo>
                <a:lnTo>
                  <a:pt x="3700105" y="398399"/>
                </a:lnTo>
                <a:lnTo>
                  <a:pt x="3700145" y="398375"/>
                </a:lnTo>
                <a:lnTo>
                  <a:pt x="3712481" y="387135"/>
                </a:lnTo>
                <a:lnTo>
                  <a:pt x="3711229" y="397995"/>
                </a:lnTo>
                <a:cubicBezTo>
                  <a:pt x="3711229" y="440269"/>
                  <a:pt x="3716641" y="481551"/>
                  <a:pt x="3726945" y="521429"/>
                </a:cubicBezTo>
                <a:lnTo>
                  <a:pt x="3727043" y="521681"/>
                </a:lnTo>
                <a:lnTo>
                  <a:pt x="3727275" y="522887"/>
                </a:lnTo>
                <a:cubicBezTo>
                  <a:pt x="3799209" y="801505"/>
                  <a:pt x="4110251" y="1012015"/>
                  <a:pt x="4483199" y="1012015"/>
                </a:cubicBezTo>
                <a:cubicBezTo>
                  <a:pt x="4909425" y="1012015"/>
                  <a:pt x="5255951" y="737063"/>
                  <a:pt x="5255951" y="399723"/>
                </a:cubicBezTo>
                <a:cubicBezTo>
                  <a:pt x="5255951" y="284485"/>
                  <a:pt x="5216317" y="177697"/>
                  <a:pt x="5146795" y="86177"/>
                </a:cubicBezTo>
                <a:lnTo>
                  <a:pt x="5146570" y="85931"/>
                </a:lnTo>
                <a:lnTo>
                  <a:pt x="5146527" y="85863"/>
                </a:lnTo>
                <a:lnTo>
                  <a:pt x="5068294" y="0"/>
                </a:lnTo>
                <a:lnTo>
                  <a:pt x="6638950" y="0"/>
                </a:lnTo>
                <a:lnTo>
                  <a:pt x="6638950" y="257"/>
                </a:lnTo>
                <a:close/>
              </a:path>
            </a:pathLst>
          </a:custGeom>
          <a:solidFill>
            <a:schemeClr val="accent3"/>
          </a:solidFill>
          <a:ln w="76200">
            <a:solidFill>
              <a:schemeClr val="bg1"/>
            </a:solidFill>
          </a:ln>
          <a:effectLst/>
        </p:spPr>
        <p:txBody>
          <a:bodyPr wrap="square" lIns="45703" tIns="22851" rIns="45703" bIns="22851" anchor="ctr">
            <a:noAutofit/>
          </a:bodyPr>
          <a:lstStyle>
            <a:defPPr>
              <a:defRPr lang="nl-N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defTabSz="121844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>
              <a:solidFill>
                <a:srgbClr val="737572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37" name="Freeform 183">
            <a:extLst>
              <a:ext uri="{FF2B5EF4-FFF2-40B4-BE49-F238E27FC236}">
                <a16:creationId xmlns:a16="http://schemas.microsoft.com/office/drawing/2014/main" id="{11222715-14A6-AFE1-22BE-F004D56A9C58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4872692" y="2714963"/>
            <a:ext cx="1474441" cy="2635285"/>
          </a:xfrm>
          <a:custGeom>
            <a:avLst/>
            <a:gdLst>
              <a:gd name="connsiteX0" fmla="*/ 2948882 w 2948882"/>
              <a:gd name="connsiteY0" fmla="*/ 2970741 h 5269197"/>
              <a:gd name="connsiteX1" fmla="*/ 2948882 w 2948882"/>
              <a:gd name="connsiteY1" fmla="*/ 4254540 h 5269197"/>
              <a:gd name="connsiteX2" fmla="*/ 2938849 w 2948882"/>
              <a:gd name="connsiteY2" fmla="*/ 4254540 h 5269197"/>
              <a:gd name="connsiteX3" fmla="*/ 2938849 w 2948882"/>
              <a:gd name="connsiteY3" fmla="*/ 4254760 h 5269197"/>
              <a:gd name="connsiteX4" fmla="*/ 1384813 w 2948882"/>
              <a:gd name="connsiteY4" fmla="*/ 4254760 h 5269197"/>
              <a:gd name="connsiteX5" fmla="*/ 1423780 w 2948882"/>
              <a:gd name="connsiteY5" fmla="*/ 4292761 h 5269197"/>
              <a:gd name="connsiteX6" fmla="*/ 1556710 w 2948882"/>
              <a:gd name="connsiteY6" fmla="*/ 4642919 h 5269197"/>
              <a:gd name="connsiteX7" fmla="*/ 1552692 w 2948882"/>
              <a:gd name="connsiteY7" fmla="*/ 4706952 h 5269197"/>
              <a:gd name="connsiteX8" fmla="*/ 1552391 w 2948882"/>
              <a:gd name="connsiteY8" fmla="*/ 4708537 h 5269197"/>
              <a:gd name="connsiteX9" fmla="*/ 1551853 w 2948882"/>
              <a:gd name="connsiteY9" fmla="*/ 4716950 h 5269197"/>
              <a:gd name="connsiteX10" fmla="*/ 1214907 w 2948882"/>
              <a:gd name="connsiteY10" fmla="*/ 5161988 h 5269197"/>
              <a:gd name="connsiteX11" fmla="*/ 1155843 w 2948882"/>
              <a:gd name="connsiteY11" fmla="*/ 5187437 h 5269197"/>
              <a:gd name="connsiteX12" fmla="*/ 1081326 w 2948882"/>
              <a:gd name="connsiteY12" fmla="*/ 5219981 h 5269197"/>
              <a:gd name="connsiteX13" fmla="*/ 778356 w 2948882"/>
              <a:gd name="connsiteY13" fmla="*/ 5269197 h 5269197"/>
              <a:gd name="connsiteX14" fmla="*/ 4020 w 2948882"/>
              <a:gd name="connsiteY14" fmla="*/ 4706952 h 5269197"/>
              <a:gd name="connsiteX15" fmla="*/ 610 w 2948882"/>
              <a:gd name="connsiteY15" fmla="*/ 4652618 h 5269197"/>
              <a:gd name="connsiteX16" fmla="*/ 44 w 2948882"/>
              <a:gd name="connsiteY16" fmla="*/ 4653134 h 5269197"/>
              <a:gd name="connsiteX17" fmla="*/ 1 w 2948882"/>
              <a:gd name="connsiteY17" fmla="*/ 4653160 h 5269197"/>
              <a:gd name="connsiteX18" fmla="*/ 609 w 2948882"/>
              <a:gd name="connsiteY18" fmla="*/ 4652603 h 5269197"/>
              <a:gd name="connsiteX19" fmla="*/ 0 w 2948882"/>
              <a:gd name="connsiteY19" fmla="*/ 4642919 h 5269197"/>
              <a:gd name="connsiteX20" fmla="*/ 132932 w 2948882"/>
              <a:gd name="connsiteY20" fmla="*/ 4292761 h 5269197"/>
              <a:gd name="connsiteX21" fmla="*/ 171899 w 2948882"/>
              <a:gd name="connsiteY21" fmla="*/ 4254760 h 5269197"/>
              <a:gd name="connsiteX22" fmla="*/ 91578 w 2948882"/>
              <a:gd name="connsiteY22" fmla="*/ 4254760 h 5269197"/>
              <a:gd name="connsiteX23" fmla="*/ 91694 w 2948882"/>
              <a:gd name="connsiteY23" fmla="*/ 4254540 h 5269197"/>
              <a:gd name="connsiteX24" fmla="*/ 128088 w 2948882"/>
              <a:gd name="connsiteY24" fmla="*/ 4186074 h 5269197"/>
              <a:gd name="connsiteX25" fmla="*/ 733996 w 2948882"/>
              <a:gd name="connsiteY25" fmla="*/ 3802000 h 5269197"/>
              <a:gd name="connsiteX26" fmla="*/ 600964 w 2948882"/>
              <a:gd name="connsiteY26" fmla="*/ 2775380 h 5269197"/>
              <a:gd name="connsiteX27" fmla="*/ 612300 w 2948882"/>
              <a:gd name="connsiteY27" fmla="*/ 2722494 h 5269197"/>
              <a:gd name="connsiteX28" fmla="*/ 614724 w 2948882"/>
              <a:gd name="connsiteY28" fmla="*/ 2722494 h 5269197"/>
              <a:gd name="connsiteX29" fmla="*/ 614703 w 2948882"/>
              <a:gd name="connsiteY29" fmla="*/ 2722360 h 5269197"/>
              <a:gd name="connsiteX30" fmla="*/ 612328 w 2948882"/>
              <a:gd name="connsiteY30" fmla="*/ 2722360 h 5269197"/>
              <a:gd name="connsiteX31" fmla="*/ 619410 w 2948882"/>
              <a:gd name="connsiteY31" fmla="*/ 2689322 h 5269197"/>
              <a:gd name="connsiteX32" fmla="*/ 733994 w 2948882"/>
              <a:gd name="connsiteY32" fmla="*/ 2397172 h 5269197"/>
              <a:gd name="connsiteX33" fmla="*/ 1506612 w 2948882"/>
              <a:gd name="connsiteY33" fmla="*/ 1686598 h 5269197"/>
              <a:gd name="connsiteX34" fmla="*/ 2262364 w 2948882"/>
              <a:gd name="connsiteY34" fmla="*/ 281226 h 5269197"/>
              <a:gd name="connsiteX35" fmla="*/ 2910927 w 2948882"/>
              <a:gd name="connsiteY35" fmla="*/ 34211 h 5269197"/>
              <a:gd name="connsiteX36" fmla="*/ 2938848 w 2948882"/>
              <a:gd name="connsiteY36" fmla="*/ 22795 h 5269197"/>
              <a:gd name="connsiteX37" fmla="*/ 2938848 w 2948882"/>
              <a:gd name="connsiteY37" fmla="*/ 1481158 h 5269197"/>
              <a:gd name="connsiteX38" fmla="*/ 2859399 w 2948882"/>
              <a:gd name="connsiteY38" fmla="*/ 1400398 h 5269197"/>
              <a:gd name="connsiteX39" fmla="*/ 2523810 w 2948882"/>
              <a:gd name="connsiteY39" fmla="*/ 1274166 h 5269197"/>
              <a:gd name="connsiteX40" fmla="*/ 2502848 w 2948882"/>
              <a:gd name="connsiteY40" fmla="*/ 1275498 h 5269197"/>
              <a:gd name="connsiteX41" fmla="*/ 2497737 w 2948882"/>
              <a:gd name="connsiteY41" fmla="*/ 1275182 h 5269197"/>
              <a:gd name="connsiteX42" fmla="*/ 1885726 w 2948882"/>
              <a:gd name="connsiteY42" fmla="*/ 2046704 h 5269197"/>
              <a:gd name="connsiteX43" fmla="*/ 2497737 w 2948882"/>
              <a:gd name="connsiteY43" fmla="*/ 2819382 h 5269197"/>
              <a:gd name="connsiteX44" fmla="*/ 2558909 w 2948882"/>
              <a:gd name="connsiteY44" fmla="*/ 2815546 h 5269197"/>
              <a:gd name="connsiteX45" fmla="*/ 2559794 w 2948882"/>
              <a:gd name="connsiteY45" fmla="*/ 2815378 h 5269197"/>
              <a:gd name="connsiteX46" fmla="*/ 2559801 w 2948882"/>
              <a:gd name="connsiteY46" fmla="*/ 2815378 h 5269197"/>
              <a:gd name="connsiteX47" fmla="*/ 2618389 w 2948882"/>
              <a:gd name="connsiteY47" fmla="*/ 2804278 h 5269197"/>
              <a:gd name="connsiteX48" fmla="*/ 2923836 w 2948882"/>
              <a:gd name="connsiteY48" fmla="*/ 2601092 h 5269197"/>
              <a:gd name="connsiteX49" fmla="*/ 2938848 w 2948882"/>
              <a:gd name="connsiteY49" fmla="*/ 2580302 h 5269197"/>
              <a:gd name="connsiteX50" fmla="*/ 2938848 w 2948882"/>
              <a:gd name="connsiteY50" fmla="*/ 2610616 h 5269197"/>
              <a:gd name="connsiteX51" fmla="*/ 2859399 w 2948882"/>
              <a:gd name="connsiteY51" fmla="*/ 2691374 h 5269197"/>
              <a:gd name="connsiteX52" fmla="*/ 2813023 w 2948882"/>
              <a:gd name="connsiteY52" fmla="*/ 2722360 h 5269197"/>
              <a:gd name="connsiteX53" fmla="*/ 2812821 w 2948882"/>
              <a:gd name="connsiteY53" fmla="*/ 2722494 h 5269197"/>
              <a:gd name="connsiteX54" fmla="*/ 2812823 w 2948882"/>
              <a:gd name="connsiteY54" fmla="*/ 2722494 h 5269197"/>
              <a:gd name="connsiteX55" fmla="*/ 2813023 w 2948882"/>
              <a:gd name="connsiteY55" fmla="*/ 2722360 h 5269197"/>
              <a:gd name="connsiteX56" fmla="*/ 2813024 w 2948882"/>
              <a:gd name="connsiteY56" fmla="*/ 2722360 h 5269197"/>
              <a:gd name="connsiteX57" fmla="*/ 2859400 w 2948882"/>
              <a:gd name="connsiteY57" fmla="*/ 2691374 h 5269197"/>
              <a:gd name="connsiteX58" fmla="*/ 2938848 w 2948882"/>
              <a:gd name="connsiteY58" fmla="*/ 2610618 h 5269197"/>
              <a:gd name="connsiteX59" fmla="*/ 2938848 w 2948882"/>
              <a:gd name="connsiteY59" fmla="*/ 2610616 h 5269197"/>
              <a:gd name="connsiteX60" fmla="*/ 2947945 w 2948882"/>
              <a:gd name="connsiteY60" fmla="*/ 2601369 h 5269197"/>
              <a:gd name="connsiteX61" fmla="*/ 2947945 w 2948882"/>
              <a:gd name="connsiteY61" fmla="*/ 2970741 h 5269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2948882" h="5269197">
                <a:moveTo>
                  <a:pt x="2948882" y="2970741"/>
                </a:moveTo>
                <a:lnTo>
                  <a:pt x="2948882" y="4254540"/>
                </a:lnTo>
                <a:lnTo>
                  <a:pt x="2938849" y="4254540"/>
                </a:lnTo>
                <a:lnTo>
                  <a:pt x="2938849" y="4254760"/>
                </a:lnTo>
                <a:lnTo>
                  <a:pt x="1384813" y="4254760"/>
                </a:lnTo>
                <a:lnTo>
                  <a:pt x="1423780" y="4292761"/>
                </a:lnTo>
                <a:cubicBezTo>
                  <a:pt x="1507705" y="4392716"/>
                  <a:pt x="1556710" y="4513212"/>
                  <a:pt x="1556710" y="4642919"/>
                </a:cubicBezTo>
                <a:cubicBezTo>
                  <a:pt x="1556710" y="4664537"/>
                  <a:pt x="1555349" y="4685899"/>
                  <a:pt x="1552692" y="4706952"/>
                </a:cubicBezTo>
                <a:lnTo>
                  <a:pt x="1552391" y="4708537"/>
                </a:lnTo>
                <a:lnTo>
                  <a:pt x="1551853" y="4716950"/>
                </a:lnTo>
                <a:cubicBezTo>
                  <a:pt x="1528074" y="4901850"/>
                  <a:pt x="1399929" y="5062807"/>
                  <a:pt x="1214907" y="5161988"/>
                </a:cubicBezTo>
                <a:lnTo>
                  <a:pt x="1155843" y="5187437"/>
                </a:lnTo>
                <a:lnTo>
                  <a:pt x="1081326" y="5219981"/>
                </a:lnTo>
                <a:cubicBezTo>
                  <a:pt x="988205" y="5251672"/>
                  <a:pt x="885824" y="5269197"/>
                  <a:pt x="778356" y="5269197"/>
                </a:cubicBezTo>
                <a:cubicBezTo>
                  <a:pt x="375349" y="5269197"/>
                  <a:pt x="43879" y="5022757"/>
                  <a:pt x="4020" y="4706952"/>
                </a:cubicBezTo>
                <a:lnTo>
                  <a:pt x="610" y="4652618"/>
                </a:lnTo>
                <a:lnTo>
                  <a:pt x="44" y="4653134"/>
                </a:lnTo>
                <a:lnTo>
                  <a:pt x="1" y="4653160"/>
                </a:lnTo>
                <a:lnTo>
                  <a:pt x="609" y="4652603"/>
                </a:lnTo>
                <a:lnTo>
                  <a:pt x="0" y="4642919"/>
                </a:lnTo>
                <a:cubicBezTo>
                  <a:pt x="0" y="4513212"/>
                  <a:pt x="49006" y="4392716"/>
                  <a:pt x="132932" y="4292761"/>
                </a:cubicBezTo>
                <a:lnTo>
                  <a:pt x="171899" y="4254760"/>
                </a:lnTo>
                <a:lnTo>
                  <a:pt x="91578" y="4254760"/>
                </a:lnTo>
                <a:lnTo>
                  <a:pt x="91694" y="4254540"/>
                </a:lnTo>
                <a:lnTo>
                  <a:pt x="128088" y="4186074"/>
                </a:lnTo>
                <a:cubicBezTo>
                  <a:pt x="414900" y="3695776"/>
                  <a:pt x="733996" y="3802000"/>
                  <a:pt x="733996" y="3802000"/>
                </a:cubicBezTo>
                <a:cubicBezTo>
                  <a:pt x="556620" y="3369726"/>
                  <a:pt x="556620" y="3018518"/>
                  <a:pt x="600964" y="2775380"/>
                </a:cubicBezTo>
                <a:lnTo>
                  <a:pt x="612300" y="2722494"/>
                </a:lnTo>
                <a:lnTo>
                  <a:pt x="614724" y="2722494"/>
                </a:lnTo>
                <a:lnTo>
                  <a:pt x="614703" y="2722360"/>
                </a:lnTo>
                <a:lnTo>
                  <a:pt x="612328" y="2722360"/>
                </a:lnTo>
                <a:lnTo>
                  <a:pt x="619410" y="2689322"/>
                </a:lnTo>
                <a:cubicBezTo>
                  <a:pt x="666092" y="2500586"/>
                  <a:pt x="733994" y="2397172"/>
                  <a:pt x="733994" y="2397172"/>
                </a:cubicBezTo>
                <a:cubicBezTo>
                  <a:pt x="780788" y="1594104"/>
                  <a:pt x="1506612" y="1686598"/>
                  <a:pt x="1506612" y="1686598"/>
                </a:cubicBezTo>
                <a:cubicBezTo>
                  <a:pt x="1413571" y="188732"/>
                  <a:pt x="2262364" y="281226"/>
                  <a:pt x="2262364" y="281226"/>
                </a:cubicBezTo>
                <a:cubicBezTo>
                  <a:pt x="2478914" y="-135544"/>
                  <a:pt x="2910927" y="34211"/>
                  <a:pt x="2910927" y="34211"/>
                </a:cubicBezTo>
                <a:lnTo>
                  <a:pt x="2938848" y="22795"/>
                </a:lnTo>
                <a:lnTo>
                  <a:pt x="2938848" y="1481158"/>
                </a:lnTo>
                <a:lnTo>
                  <a:pt x="2859399" y="1400398"/>
                </a:lnTo>
                <a:cubicBezTo>
                  <a:pt x="2763130" y="1320304"/>
                  <a:pt x="2647694" y="1274166"/>
                  <a:pt x="2523810" y="1274166"/>
                </a:cubicBezTo>
                <a:lnTo>
                  <a:pt x="2502848" y="1275498"/>
                </a:lnTo>
                <a:lnTo>
                  <a:pt x="2497737" y="1275182"/>
                </a:lnTo>
                <a:cubicBezTo>
                  <a:pt x="2159399" y="1275182"/>
                  <a:pt x="1885726" y="1620520"/>
                  <a:pt x="1885726" y="2046704"/>
                </a:cubicBezTo>
                <a:cubicBezTo>
                  <a:pt x="1885726" y="2472890"/>
                  <a:pt x="2159399" y="2819382"/>
                  <a:pt x="2497737" y="2819382"/>
                </a:cubicBezTo>
                <a:cubicBezTo>
                  <a:pt x="2518378" y="2819382"/>
                  <a:pt x="2538785" y="2818084"/>
                  <a:pt x="2558909" y="2815546"/>
                </a:cubicBezTo>
                <a:lnTo>
                  <a:pt x="2559794" y="2815378"/>
                </a:lnTo>
                <a:lnTo>
                  <a:pt x="2559801" y="2815378"/>
                </a:lnTo>
                <a:lnTo>
                  <a:pt x="2618389" y="2804278"/>
                </a:lnTo>
                <a:cubicBezTo>
                  <a:pt x="2735469" y="2774556"/>
                  <a:pt x="2840695" y="2702442"/>
                  <a:pt x="2923836" y="2601092"/>
                </a:cubicBezTo>
                <a:cubicBezTo>
                  <a:pt x="2928455" y="2594162"/>
                  <a:pt x="2934229" y="2587232"/>
                  <a:pt x="2938848" y="2580302"/>
                </a:cubicBezTo>
                <a:lnTo>
                  <a:pt x="2938848" y="2610616"/>
                </a:lnTo>
                <a:lnTo>
                  <a:pt x="2859399" y="2691374"/>
                </a:lnTo>
                <a:lnTo>
                  <a:pt x="2813023" y="2722360"/>
                </a:lnTo>
                <a:lnTo>
                  <a:pt x="2812821" y="2722494"/>
                </a:lnTo>
                <a:lnTo>
                  <a:pt x="2812823" y="2722494"/>
                </a:lnTo>
                <a:lnTo>
                  <a:pt x="2813023" y="2722360"/>
                </a:lnTo>
                <a:lnTo>
                  <a:pt x="2813024" y="2722360"/>
                </a:lnTo>
                <a:lnTo>
                  <a:pt x="2859400" y="2691374"/>
                </a:lnTo>
                <a:lnTo>
                  <a:pt x="2938848" y="2610618"/>
                </a:lnTo>
                <a:lnTo>
                  <a:pt x="2938848" y="2610616"/>
                </a:lnTo>
                <a:lnTo>
                  <a:pt x="2947945" y="2601369"/>
                </a:lnTo>
                <a:lnTo>
                  <a:pt x="2947945" y="2970741"/>
                </a:lnTo>
                <a:close/>
              </a:path>
            </a:pathLst>
          </a:custGeom>
          <a:solidFill>
            <a:schemeClr val="accent4"/>
          </a:solidFill>
          <a:ln w="76200">
            <a:solidFill>
              <a:schemeClr val="bg1"/>
            </a:solidFill>
          </a:ln>
          <a:effectLst/>
        </p:spPr>
        <p:txBody>
          <a:bodyPr wrap="square" lIns="45703" tIns="22851" rIns="45703" bIns="22851" anchor="ctr">
            <a:noAutofit/>
          </a:bodyPr>
          <a:lstStyle>
            <a:defPPr>
              <a:defRPr lang="nl-N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defTabSz="121844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>
              <a:solidFill>
                <a:srgbClr val="737572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38" name="Freeform 202">
            <a:extLst>
              <a:ext uri="{FF2B5EF4-FFF2-40B4-BE49-F238E27FC236}">
                <a16:creationId xmlns:a16="http://schemas.microsoft.com/office/drawing/2014/main" id="{C44BB195-B720-F04F-EDB7-CF00B422013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731734" y="3777816"/>
            <a:ext cx="478868" cy="462139"/>
          </a:xfrm>
          <a:custGeom>
            <a:avLst/>
            <a:gdLst>
              <a:gd name="T0" fmla="*/ 2147483646 w 842"/>
              <a:gd name="T1" fmla="*/ 2147483646 h 812"/>
              <a:gd name="T2" fmla="*/ 2147483646 w 842"/>
              <a:gd name="T3" fmla="*/ 2147483646 h 812"/>
              <a:gd name="T4" fmla="*/ 2147483646 w 842"/>
              <a:gd name="T5" fmla="*/ 2147483646 h 812"/>
              <a:gd name="T6" fmla="*/ 2147483646 w 842"/>
              <a:gd name="T7" fmla="*/ 2147483646 h 812"/>
              <a:gd name="T8" fmla="*/ 2147483646 w 842"/>
              <a:gd name="T9" fmla="*/ 2147483646 h 812"/>
              <a:gd name="T10" fmla="*/ 2147483646 w 842"/>
              <a:gd name="T11" fmla="*/ 2147483646 h 812"/>
              <a:gd name="T12" fmla="*/ 2147483646 w 842"/>
              <a:gd name="T13" fmla="*/ 2147483646 h 812"/>
              <a:gd name="T14" fmla="*/ 2147483646 w 842"/>
              <a:gd name="T15" fmla="*/ 2147483646 h 812"/>
              <a:gd name="T16" fmla="*/ 2147483646 w 842"/>
              <a:gd name="T17" fmla="*/ 2147483646 h 812"/>
              <a:gd name="T18" fmla="*/ 2147483646 w 842"/>
              <a:gd name="T19" fmla="*/ 2147483646 h 812"/>
              <a:gd name="T20" fmla="*/ 2147483646 w 842"/>
              <a:gd name="T21" fmla="*/ 2147483646 h 812"/>
              <a:gd name="T22" fmla="*/ 2147483646 w 842"/>
              <a:gd name="T23" fmla="*/ 2147483646 h 812"/>
              <a:gd name="T24" fmla="*/ 2147483646 w 842"/>
              <a:gd name="T25" fmla="*/ 2147483646 h 812"/>
              <a:gd name="T26" fmla="*/ 2147483646 w 842"/>
              <a:gd name="T27" fmla="*/ 2147483646 h 812"/>
              <a:gd name="T28" fmla="*/ 2147483646 w 842"/>
              <a:gd name="T29" fmla="*/ 2147483646 h 812"/>
              <a:gd name="T30" fmla="*/ 2147483646 w 842"/>
              <a:gd name="T31" fmla="*/ 2147483646 h 812"/>
              <a:gd name="T32" fmla="*/ 2147483646 w 842"/>
              <a:gd name="T33" fmla="*/ 2147483646 h 812"/>
              <a:gd name="T34" fmla="*/ 2147483646 w 842"/>
              <a:gd name="T35" fmla="*/ 2147483646 h 812"/>
              <a:gd name="T36" fmla="*/ 2147483646 w 842"/>
              <a:gd name="T37" fmla="*/ 2147483646 h 812"/>
              <a:gd name="T38" fmla="*/ 2147483646 w 842"/>
              <a:gd name="T39" fmla="*/ 2147483646 h 812"/>
              <a:gd name="T40" fmla="*/ 2147483646 w 842"/>
              <a:gd name="T41" fmla="*/ 2147483646 h 812"/>
              <a:gd name="T42" fmla="*/ 2147483646 w 842"/>
              <a:gd name="T43" fmla="*/ 2147483646 h 812"/>
              <a:gd name="T44" fmla="*/ 2147483646 w 842"/>
              <a:gd name="T45" fmla="*/ 2147483646 h 812"/>
              <a:gd name="T46" fmla="*/ 2147483646 w 842"/>
              <a:gd name="T47" fmla="*/ 2147483646 h 812"/>
              <a:gd name="T48" fmla="*/ 2147483646 w 842"/>
              <a:gd name="T49" fmla="*/ 2147483646 h 812"/>
              <a:gd name="T50" fmla="*/ 2147483646 w 842"/>
              <a:gd name="T51" fmla="*/ 2147483646 h 812"/>
              <a:gd name="T52" fmla="*/ 2147483646 w 842"/>
              <a:gd name="T53" fmla="*/ 2147483646 h 812"/>
              <a:gd name="T54" fmla="*/ 2147483646 w 842"/>
              <a:gd name="T55" fmla="*/ 2147483646 h 812"/>
              <a:gd name="T56" fmla="*/ 2147483646 w 842"/>
              <a:gd name="T57" fmla="*/ 2147483646 h 812"/>
              <a:gd name="T58" fmla="*/ 2147483646 w 842"/>
              <a:gd name="T59" fmla="*/ 2147483646 h 812"/>
              <a:gd name="T60" fmla="*/ 2147483646 w 842"/>
              <a:gd name="T61" fmla="*/ 2147483646 h 812"/>
              <a:gd name="T62" fmla="*/ 2147483646 w 842"/>
              <a:gd name="T63" fmla="*/ 2147483646 h 812"/>
              <a:gd name="T64" fmla="*/ 2147483646 w 842"/>
              <a:gd name="T65" fmla="*/ 2147483646 h 812"/>
              <a:gd name="T66" fmla="*/ 2147483646 w 842"/>
              <a:gd name="T67" fmla="*/ 2147483646 h 812"/>
              <a:gd name="T68" fmla="*/ 2147483646 w 842"/>
              <a:gd name="T69" fmla="*/ 2147483646 h 812"/>
              <a:gd name="T70" fmla="*/ 2147483646 w 842"/>
              <a:gd name="T71" fmla="*/ 2147483646 h 812"/>
              <a:gd name="T72" fmla="*/ 2147483646 w 842"/>
              <a:gd name="T73" fmla="*/ 2147483646 h 812"/>
              <a:gd name="T74" fmla="*/ 2147483646 w 842"/>
              <a:gd name="T75" fmla="*/ 2147483646 h 812"/>
              <a:gd name="T76" fmla="*/ 2147483646 w 842"/>
              <a:gd name="T77" fmla="*/ 2147483646 h 812"/>
              <a:gd name="T78" fmla="*/ 2147483646 w 842"/>
              <a:gd name="T79" fmla="*/ 2147483646 h 812"/>
              <a:gd name="T80" fmla="*/ 2147483646 w 842"/>
              <a:gd name="T81" fmla="*/ 2147483646 h 812"/>
              <a:gd name="T82" fmla="*/ 2147483646 w 842"/>
              <a:gd name="T83" fmla="*/ 2147483646 h 812"/>
              <a:gd name="T84" fmla="*/ 2147483646 w 842"/>
              <a:gd name="T85" fmla="*/ 2147483646 h 812"/>
              <a:gd name="T86" fmla="*/ 2147483646 w 842"/>
              <a:gd name="T87" fmla="*/ 2147483646 h 812"/>
              <a:gd name="T88" fmla="*/ 2147483646 w 842"/>
              <a:gd name="T89" fmla="*/ 2147483646 h 812"/>
              <a:gd name="T90" fmla="*/ 2147483646 w 842"/>
              <a:gd name="T91" fmla="*/ 2147483646 h 812"/>
              <a:gd name="T92" fmla="*/ 2147483646 w 842"/>
              <a:gd name="T93" fmla="*/ 2147483646 h 812"/>
              <a:gd name="T94" fmla="*/ 2147483646 w 842"/>
              <a:gd name="T95" fmla="*/ 2147483646 h 812"/>
              <a:gd name="T96" fmla="*/ 2147483646 w 842"/>
              <a:gd name="T97" fmla="*/ 2147483646 h 812"/>
              <a:gd name="T98" fmla="*/ 2147483646 w 842"/>
              <a:gd name="T99" fmla="*/ 2147483646 h 812"/>
              <a:gd name="T100" fmla="*/ 2147483646 w 842"/>
              <a:gd name="T101" fmla="*/ 2147483646 h 812"/>
              <a:gd name="T102" fmla="*/ 2147483646 w 842"/>
              <a:gd name="T103" fmla="*/ 2147483646 h 812"/>
              <a:gd name="T104" fmla="*/ 2147483646 w 842"/>
              <a:gd name="T105" fmla="*/ 2147483646 h 812"/>
              <a:gd name="T106" fmla="*/ 2147483646 w 842"/>
              <a:gd name="T107" fmla="*/ 2147483646 h 812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842" h="812">
                <a:moveTo>
                  <a:pt x="799" y="529"/>
                </a:moveTo>
                <a:lnTo>
                  <a:pt x="799" y="529"/>
                </a:lnTo>
                <a:cubicBezTo>
                  <a:pt x="795" y="538"/>
                  <a:pt x="761" y="544"/>
                  <a:pt x="667" y="514"/>
                </a:cubicBezTo>
                <a:cubicBezTo>
                  <a:pt x="662" y="512"/>
                  <a:pt x="656" y="510"/>
                  <a:pt x="652" y="508"/>
                </a:cubicBezTo>
                <a:cubicBezTo>
                  <a:pt x="677" y="479"/>
                  <a:pt x="696" y="446"/>
                  <a:pt x="709" y="410"/>
                </a:cubicBezTo>
                <a:cubicBezTo>
                  <a:pt x="793" y="481"/>
                  <a:pt x="806" y="518"/>
                  <a:pt x="799" y="529"/>
                </a:cubicBezTo>
                <a:close/>
                <a:moveTo>
                  <a:pt x="626" y="499"/>
                </a:moveTo>
                <a:lnTo>
                  <a:pt x="626" y="499"/>
                </a:lnTo>
                <a:cubicBezTo>
                  <a:pt x="572" y="478"/>
                  <a:pt x="509" y="449"/>
                  <a:pt x="445" y="415"/>
                </a:cubicBezTo>
                <a:cubicBezTo>
                  <a:pt x="454" y="411"/>
                  <a:pt x="463" y="405"/>
                  <a:pt x="472" y="400"/>
                </a:cubicBezTo>
                <a:cubicBezTo>
                  <a:pt x="544" y="359"/>
                  <a:pt x="628" y="303"/>
                  <a:pt x="696" y="249"/>
                </a:cubicBezTo>
                <a:cubicBezTo>
                  <a:pt x="701" y="268"/>
                  <a:pt x="703" y="288"/>
                  <a:pt x="703" y="307"/>
                </a:cubicBezTo>
                <a:cubicBezTo>
                  <a:pt x="703" y="379"/>
                  <a:pt x="676" y="447"/>
                  <a:pt x="626" y="499"/>
                </a:cubicBezTo>
                <a:close/>
                <a:moveTo>
                  <a:pt x="578" y="585"/>
                </a:moveTo>
                <a:lnTo>
                  <a:pt x="263" y="585"/>
                </a:lnTo>
                <a:cubicBezTo>
                  <a:pt x="257" y="560"/>
                  <a:pt x="246" y="538"/>
                  <a:pt x="230" y="518"/>
                </a:cubicBezTo>
                <a:cubicBezTo>
                  <a:pt x="288" y="496"/>
                  <a:pt x="353" y="465"/>
                  <a:pt x="420" y="429"/>
                </a:cubicBezTo>
                <a:cubicBezTo>
                  <a:pt x="487" y="465"/>
                  <a:pt x="551" y="496"/>
                  <a:pt x="610" y="518"/>
                </a:cubicBezTo>
                <a:cubicBezTo>
                  <a:pt x="594" y="539"/>
                  <a:pt x="584" y="560"/>
                  <a:pt x="578" y="585"/>
                </a:cubicBezTo>
                <a:close/>
                <a:moveTo>
                  <a:pt x="573" y="627"/>
                </a:moveTo>
                <a:lnTo>
                  <a:pt x="573" y="652"/>
                </a:lnTo>
                <a:lnTo>
                  <a:pt x="323" y="652"/>
                </a:lnTo>
                <a:cubicBezTo>
                  <a:pt x="316" y="652"/>
                  <a:pt x="310" y="658"/>
                  <a:pt x="310" y="664"/>
                </a:cubicBezTo>
                <a:cubicBezTo>
                  <a:pt x="310" y="671"/>
                  <a:pt x="316" y="677"/>
                  <a:pt x="323" y="677"/>
                </a:cubicBezTo>
                <a:lnTo>
                  <a:pt x="573" y="677"/>
                </a:lnTo>
                <a:lnTo>
                  <a:pt x="573" y="714"/>
                </a:lnTo>
                <a:cubicBezTo>
                  <a:pt x="573" y="716"/>
                  <a:pt x="570" y="718"/>
                  <a:pt x="568" y="718"/>
                </a:cubicBezTo>
                <a:lnTo>
                  <a:pt x="273" y="718"/>
                </a:lnTo>
                <a:cubicBezTo>
                  <a:pt x="271" y="718"/>
                  <a:pt x="269" y="716"/>
                  <a:pt x="269" y="714"/>
                </a:cubicBezTo>
                <a:lnTo>
                  <a:pt x="269" y="629"/>
                </a:lnTo>
                <a:cubicBezTo>
                  <a:pt x="269" y="622"/>
                  <a:pt x="268" y="616"/>
                  <a:pt x="267" y="609"/>
                </a:cubicBezTo>
                <a:lnTo>
                  <a:pt x="574" y="609"/>
                </a:lnTo>
                <a:cubicBezTo>
                  <a:pt x="573" y="615"/>
                  <a:pt x="573" y="621"/>
                  <a:pt x="573" y="627"/>
                </a:cubicBezTo>
                <a:lnTo>
                  <a:pt x="483" y="787"/>
                </a:lnTo>
                <a:lnTo>
                  <a:pt x="358" y="787"/>
                </a:lnTo>
                <a:cubicBezTo>
                  <a:pt x="332" y="787"/>
                  <a:pt x="309" y="768"/>
                  <a:pt x="303" y="742"/>
                </a:cubicBezTo>
                <a:lnTo>
                  <a:pt x="539" y="742"/>
                </a:lnTo>
                <a:cubicBezTo>
                  <a:pt x="533" y="768"/>
                  <a:pt x="510" y="787"/>
                  <a:pt x="483" y="787"/>
                </a:cubicBezTo>
                <a:lnTo>
                  <a:pt x="573" y="627"/>
                </a:lnTo>
                <a:close/>
                <a:moveTo>
                  <a:pt x="137" y="307"/>
                </a:moveTo>
                <a:lnTo>
                  <a:pt x="137" y="307"/>
                </a:lnTo>
                <a:cubicBezTo>
                  <a:pt x="137" y="288"/>
                  <a:pt x="139" y="268"/>
                  <a:pt x="143" y="249"/>
                </a:cubicBezTo>
                <a:cubicBezTo>
                  <a:pt x="204" y="299"/>
                  <a:pt x="282" y="351"/>
                  <a:pt x="367" y="400"/>
                </a:cubicBezTo>
                <a:cubicBezTo>
                  <a:pt x="376" y="405"/>
                  <a:pt x="385" y="411"/>
                  <a:pt x="394" y="415"/>
                </a:cubicBezTo>
                <a:cubicBezTo>
                  <a:pt x="329" y="449"/>
                  <a:pt x="267" y="478"/>
                  <a:pt x="213" y="499"/>
                </a:cubicBezTo>
                <a:cubicBezTo>
                  <a:pt x="164" y="447"/>
                  <a:pt x="137" y="379"/>
                  <a:pt x="137" y="307"/>
                </a:cubicBezTo>
                <a:close/>
                <a:moveTo>
                  <a:pt x="173" y="514"/>
                </a:moveTo>
                <a:lnTo>
                  <a:pt x="173" y="514"/>
                </a:lnTo>
                <a:cubicBezTo>
                  <a:pt x="79" y="544"/>
                  <a:pt x="45" y="538"/>
                  <a:pt x="40" y="529"/>
                </a:cubicBezTo>
                <a:cubicBezTo>
                  <a:pt x="34" y="518"/>
                  <a:pt x="48" y="481"/>
                  <a:pt x="130" y="410"/>
                </a:cubicBezTo>
                <a:cubicBezTo>
                  <a:pt x="143" y="446"/>
                  <a:pt x="162" y="479"/>
                  <a:pt x="188" y="508"/>
                </a:cubicBezTo>
                <a:cubicBezTo>
                  <a:pt x="182" y="510"/>
                  <a:pt x="178" y="512"/>
                  <a:pt x="173" y="514"/>
                </a:cubicBezTo>
                <a:close/>
                <a:moveTo>
                  <a:pt x="119" y="197"/>
                </a:moveTo>
                <a:lnTo>
                  <a:pt x="119" y="197"/>
                </a:lnTo>
                <a:cubicBezTo>
                  <a:pt x="45" y="131"/>
                  <a:pt x="34" y="99"/>
                  <a:pt x="40" y="89"/>
                </a:cubicBezTo>
                <a:cubicBezTo>
                  <a:pt x="45" y="79"/>
                  <a:pt x="83" y="73"/>
                  <a:pt x="186" y="108"/>
                </a:cubicBezTo>
                <a:cubicBezTo>
                  <a:pt x="162" y="137"/>
                  <a:pt x="142" y="171"/>
                  <a:pt x="129" y="206"/>
                </a:cubicBezTo>
                <a:cubicBezTo>
                  <a:pt x="126" y="204"/>
                  <a:pt x="122" y="200"/>
                  <a:pt x="119" y="197"/>
                </a:cubicBezTo>
                <a:close/>
                <a:moveTo>
                  <a:pt x="420" y="24"/>
                </a:moveTo>
                <a:lnTo>
                  <a:pt x="420" y="24"/>
                </a:lnTo>
                <a:cubicBezTo>
                  <a:pt x="546" y="24"/>
                  <a:pt x="654" y="109"/>
                  <a:pt x="689" y="223"/>
                </a:cubicBezTo>
                <a:cubicBezTo>
                  <a:pt x="634" y="269"/>
                  <a:pt x="557" y="324"/>
                  <a:pt x="461" y="378"/>
                </a:cubicBezTo>
                <a:cubicBezTo>
                  <a:pt x="446" y="386"/>
                  <a:pt x="434" y="394"/>
                  <a:pt x="420" y="402"/>
                </a:cubicBezTo>
                <a:cubicBezTo>
                  <a:pt x="406" y="394"/>
                  <a:pt x="393" y="386"/>
                  <a:pt x="379" y="378"/>
                </a:cubicBezTo>
                <a:cubicBezTo>
                  <a:pt x="291" y="328"/>
                  <a:pt x="211" y="274"/>
                  <a:pt x="150" y="223"/>
                </a:cubicBezTo>
                <a:cubicBezTo>
                  <a:pt x="186" y="108"/>
                  <a:pt x="293" y="24"/>
                  <a:pt x="420" y="24"/>
                </a:cubicBezTo>
                <a:close/>
                <a:moveTo>
                  <a:pt x="799" y="89"/>
                </a:moveTo>
                <a:lnTo>
                  <a:pt x="799" y="89"/>
                </a:lnTo>
                <a:cubicBezTo>
                  <a:pt x="808" y="105"/>
                  <a:pt x="778" y="148"/>
                  <a:pt x="710" y="207"/>
                </a:cubicBezTo>
                <a:cubicBezTo>
                  <a:pt x="697" y="171"/>
                  <a:pt x="678" y="137"/>
                  <a:pt x="653" y="108"/>
                </a:cubicBezTo>
                <a:cubicBezTo>
                  <a:pt x="756" y="73"/>
                  <a:pt x="795" y="79"/>
                  <a:pt x="799" y="89"/>
                </a:cubicBezTo>
                <a:close/>
                <a:moveTo>
                  <a:pt x="716" y="384"/>
                </a:moveTo>
                <a:lnTo>
                  <a:pt x="716" y="384"/>
                </a:lnTo>
                <a:cubicBezTo>
                  <a:pt x="723" y="359"/>
                  <a:pt x="727" y="334"/>
                  <a:pt x="727" y="307"/>
                </a:cubicBezTo>
                <a:cubicBezTo>
                  <a:pt x="727" y="281"/>
                  <a:pt x="723" y="256"/>
                  <a:pt x="718" y="232"/>
                </a:cubicBezTo>
                <a:cubicBezTo>
                  <a:pt x="791" y="171"/>
                  <a:pt x="841" y="111"/>
                  <a:pt x="821" y="77"/>
                </a:cubicBezTo>
                <a:cubicBezTo>
                  <a:pt x="804" y="46"/>
                  <a:pt x="740" y="50"/>
                  <a:pt x="635" y="88"/>
                </a:cubicBezTo>
                <a:cubicBezTo>
                  <a:pt x="580" y="34"/>
                  <a:pt x="504" y="0"/>
                  <a:pt x="420" y="0"/>
                </a:cubicBezTo>
                <a:cubicBezTo>
                  <a:pt x="335" y="0"/>
                  <a:pt x="259" y="34"/>
                  <a:pt x="204" y="88"/>
                </a:cubicBezTo>
                <a:cubicBezTo>
                  <a:pt x="99" y="50"/>
                  <a:pt x="36" y="46"/>
                  <a:pt x="18" y="77"/>
                </a:cubicBezTo>
                <a:cubicBezTo>
                  <a:pt x="2" y="104"/>
                  <a:pt x="31" y="151"/>
                  <a:pt x="102" y="215"/>
                </a:cubicBezTo>
                <a:cubicBezTo>
                  <a:pt x="108" y="221"/>
                  <a:pt x="114" y="226"/>
                  <a:pt x="122" y="232"/>
                </a:cubicBezTo>
                <a:cubicBezTo>
                  <a:pt x="116" y="256"/>
                  <a:pt x="112" y="281"/>
                  <a:pt x="112" y="307"/>
                </a:cubicBezTo>
                <a:cubicBezTo>
                  <a:pt x="112" y="334"/>
                  <a:pt x="117" y="359"/>
                  <a:pt x="122" y="384"/>
                </a:cubicBezTo>
                <a:cubicBezTo>
                  <a:pt x="36" y="457"/>
                  <a:pt x="0" y="509"/>
                  <a:pt x="18" y="540"/>
                </a:cubicBezTo>
                <a:cubicBezTo>
                  <a:pt x="26" y="553"/>
                  <a:pt x="42" y="560"/>
                  <a:pt x="68" y="560"/>
                </a:cubicBezTo>
                <a:cubicBezTo>
                  <a:pt x="95" y="560"/>
                  <a:pt x="133" y="552"/>
                  <a:pt x="180" y="536"/>
                </a:cubicBezTo>
                <a:cubicBezTo>
                  <a:pt x="189" y="534"/>
                  <a:pt x="197" y="531"/>
                  <a:pt x="205" y="529"/>
                </a:cubicBezTo>
                <a:cubicBezTo>
                  <a:pt x="231" y="556"/>
                  <a:pt x="245" y="591"/>
                  <a:pt x="245" y="629"/>
                </a:cubicBezTo>
                <a:lnTo>
                  <a:pt x="245" y="714"/>
                </a:lnTo>
                <a:cubicBezTo>
                  <a:pt x="245" y="730"/>
                  <a:pt x="258" y="742"/>
                  <a:pt x="273" y="742"/>
                </a:cubicBezTo>
                <a:lnTo>
                  <a:pt x="279" y="742"/>
                </a:lnTo>
                <a:cubicBezTo>
                  <a:pt x="284" y="781"/>
                  <a:pt x="317" y="811"/>
                  <a:pt x="358" y="811"/>
                </a:cubicBezTo>
                <a:lnTo>
                  <a:pt x="483" y="811"/>
                </a:lnTo>
                <a:cubicBezTo>
                  <a:pt x="523" y="811"/>
                  <a:pt x="557" y="781"/>
                  <a:pt x="563" y="742"/>
                </a:cubicBezTo>
                <a:lnTo>
                  <a:pt x="568" y="742"/>
                </a:lnTo>
                <a:cubicBezTo>
                  <a:pt x="584" y="742"/>
                  <a:pt x="598" y="730"/>
                  <a:pt x="598" y="714"/>
                </a:cubicBezTo>
                <a:lnTo>
                  <a:pt x="598" y="627"/>
                </a:lnTo>
                <a:cubicBezTo>
                  <a:pt x="598" y="591"/>
                  <a:pt x="610" y="555"/>
                  <a:pt x="634" y="529"/>
                </a:cubicBezTo>
                <a:cubicBezTo>
                  <a:pt x="643" y="531"/>
                  <a:pt x="651" y="534"/>
                  <a:pt x="659" y="536"/>
                </a:cubicBezTo>
                <a:cubicBezTo>
                  <a:pt x="706" y="552"/>
                  <a:pt x="745" y="560"/>
                  <a:pt x="772" y="560"/>
                </a:cubicBezTo>
                <a:cubicBezTo>
                  <a:pt x="797" y="560"/>
                  <a:pt x="814" y="553"/>
                  <a:pt x="821" y="540"/>
                </a:cubicBezTo>
                <a:cubicBezTo>
                  <a:pt x="839" y="509"/>
                  <a:pt x="804" y="457"/>
                  <a:pt x="716" y="3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45703" tIns="22851" rIns="45703" bIns="22851" anchor="ctr"/>
          <a:lstStyle>
            <a:defPPr>
              <a:defRPr lang="nl-N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defTabSz="121844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737572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39" name="Freeform 969">
            <a:extLst>
              <a:ext uri="{FF2B5EF4-FFF2-40B4-BE49-F238E27FC236}">
                <a16:creationId xmlns:a16="http://schemas.microsoft.com/office/drawing/2014/main" id="{207DFF24-3DA7-8D07-89DB-6F9351C7E7A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436532" y="2438077"/>
            <a:ext cx="406899" cy="463521"/>
          </a:xfrm>
          <a:custGeom>
            <a:avLst/>
            <a:gdLst>
              <a:gd name="T0" fmla="*/ 716677 w 256815"/>
              <a:gd name="T1" fmla="*/ 4947853 h 293327"/>
              <a:gd name="T2" fmla="*/ 1369698 w 256815"/>
              <a:gd name="T3" fmla="*/ 4567981 h 293327"/>
              <a:gd name="T4" fmla="*/ 1085783 w 256815"/>
              <a:gd name="T5" fmla="*/ 4195282 h 293327"/>
              <a:gd name="T6" fmla="*/ 1547187 w 256815"/>
              <a:gd name="T7" fmla="*/ 4998031 h 293327"/>
              <a:gd name="T8" fmla="*/ 1043188 w 256815"/>
              <a:gd name="T9" fmla="*/ 5327736 h 293327"/>
              <a:gd name="T10" fmla="*/ 539234 w 256815"/>
              <a:gd name="T11" fmla="*/ 4998031 h 293327"/>
              <a:gd name="T12" fmla="*/ 1000601 w 256815"/>
              <a:gd name="T13" fmla="*/ 4195282 h 293327"/>
              <a:gd name="T14" fmla="*/ 2212240 w 256815"/>
              <a:gd name="T15" fmla="*/ 4292229 h 293327"/>
              <a:gd name="T16" fmla="*/ 3459299 w 256815"/>
              <a:gd name="T17" fmla="*/ 2906367 h 293327"/>
              <a:gd name="T18" fmla="*/ 2212240 w 256815"/>
              <a:gd name="T19" fmla="*/ 1506311 h 293327"/>
              <a:gd name="T20" fmla="*/ 557289 w 256815"/>
              <a:gd name="T21" fmla="*/ 1661828 h 293327"/>
              <a:gd name="T22" fmla="*/ 557289 w 256815"/>
              <a:gd name="T23" fmla="*/ 4043965 h 293327"/>
              <a:gd name="T24" fmla="*/ 1907743 w 256815"/>
              <a:gd name="T25" fmla="*/ 4757198 h 293327"/>
              <a:gd name="T26" fmla="*/ 1500470 w 256815"/>
              <a:gd name="T27" fmla="*/ 1740250 h 293327"/>
              <a:gd name="T28" fmla="*/ 1557636 w 256815"/>
              <a:gd name="T29" fmla="*/ 249684 h 293327"/>
              <a:gd name="T30" fmla="*/ 1093210 w 256815"/>
              <a:gd name="T31" fmla="*/ 1390795 h 293327"/>
              <a:gd name="T32" fmla="*/ 543000 w 256815"/>
              <a:gd name="T33" fmla="*/ 1069848 h 293327"/>
              <a:gd name="T34" fmla="*/ 678813 w 256815"/>
              <a:gd name="T35" fmla="*/ 28544 h 293327"/>
              <a:gd name="T36" fmla="*/ 1050341 w 256815"/>
              <a:gd name="T37" fmla="*/ 1212485 h 293327"/>
              <a:gd name="T38" fmla="*/ 1414737 w 256815"/>
              <a:gd name="T39" fmla="*/ 28544 h 293327"/>
              <a:gd name="T40" fmla="*/ 1664802 w 256815"/>
              <a:gd name="T41" fmla="*/ 1775929 h 293327"/>
              <a:gd name="T42" fmla="*/ 1050341 w 256815"/>
              <a:gd name="T43" fmla="*/ 5798487 h 293327"/>
              <a:gd name="T44" fmla="*/ 421598 w 256815"/>
              <a:gd name="T45" fmla="*/ 1775929 h 293327"/>
              <a:gd name="T46" fmla="*/ 2084769 w 256815"/>
              <a:gd name="T47" fmla="*/ 0 h 293327"/>
              <a:gd name="T48" fmla="*/ 2653782 w 256815"/>
              <a:gd name="T49" fmla="*/ 532641 h 293327"/>
              <a:gd name="T50" fmla="*/ 3309210 w 256815"/>
              <a:gd name="T51" fmla="*/ 262747 h 293327"/>
              <a:gd name="T52" fmla="*/ 3935843 w 256815"/>
              <a:gd name="T53" fmla="*/ 809690 h 293327"/>
              <a:gd name="T54" fmla="*/ 4310386 w 256815"/>
              <a:gd name="T55" fmla="*/ 1179009 h 293327"/>
              <a:gd name="T56" fmla="*/ 4843358 w 256815"/>
              <a:gd name="T57" fmla="*/ 1626464 h 293327"/>
              <a:gd name="T58" fmla="*/ 4490414 w 256815"/>
              <a:gd name="T59" fmla="*/ 2088086 h 293327"/>
              <a:gd name="T60" fmla="*/ 5131496 w 256815"/>
              <a:gd name="T61" fmla="*/ 2670486 h 293327"/>
              <a:gd name="T62" fmla="*/ 4591266 w 256815"/>
              <a:gd name="T63" fmla="*/ 3323903 h 293327"/>
              <a:gd name="T64" fmla="*/ 4843358 w 256815"/>
              <a:gd name="T65" fmla="*/ 4140674 h 293327"/>
              <a:gd name="T66" fmla="*/ 4310386 w 256815"/>
              <a:gd name="T67" fmla="*/ 4595220 h 293327"/>
              <a:gd name="T68" fmla="*/ 3935843 w 256815"/>
              <a:gd name="T69" fmla="*/ 4964558 h 293327"/>
              <a:gd name="T70" fmla="*/ 3309210 w 256815"/>
              <a:gd name="T71" fmla="*/ 5511442 h 293327"/>
              <a:gd name="T72" fmla="*/ 2653782 w 256815"/>
              <a:gd name="T73" fmla="*/ 5234445 h 293327"/>
              <a:gd name="T74" fmla="*/ 2084769 w 256815"/>
              <a:gd name="T75" fmla="*/ 5767122 h 293327"/>
              <a:gd name="T76" fmla="*/ 2423295 w 256815"/>
              <a:gd name="T77" fmla="*/ 5589582 h 293327"/>
              <a:gd name="T78" fmla="*/ 2545769 w 256815"/>
              <a:gd name="T79" fmla="*/ 5071109 h 293327"/>
              <a:gd name="T80" fmla="*/ 3316416 w 256815"/>
              <a:gd name="T81" fmla="*/ 5312585 h 293327"/>
              <a:gd name="T82" fmla="*/ 3770178 w 256815"/>
              <a:gd name="T83" fmla="*/ 5120829 h 293327"/>
              <a:gd name="T84" fmla="*/ 3611723 w 256815"/>
              <a:gd name="T85" fmla="*/ 4616526 h 293327"/>
              <a:gd name="T86" fmla="*/ 4403996 w 256815"/>
              <a:gd name="T87" fmla="*/ 4438985 h 293327"/>
              <a:gd name="T88" fmla="*/ 4684926 w 256815"/>
              <a:gd name="T89" fmla="*/ 4055459 h 293327"/>
              <a:gd name="T90" fmla="*/ 4339189 w 256815"/>
              <a:gd name="T91" fmla="*/ 3799780 h 293327"/>
              <a:gd name="T92" fmla="*/ 4519224 w 256815"/>
              <a:gd name="T93" fmla="*/ 3146360 h 293327"/>
              <a:gd name="T94" fmla="*/ 4951381 w 256815"/>
              <a:gd name="T95" fmla="*/ 2670486 h 293327"/>
              <a:gd name="T96" fmla="*/ 4425601 w 256815"/>
              <a:gd name="T97" fmla="*/ 2542652 h 293327"/>
              <a:gd name="T98" fmla="*/ 4670527 w 256815"/>
              <a:gd name="T99" fmla="*/ 1782706 h 293327"/>
              <a:gd name="T100" fmla="*/ 4476008 w 256815"/>
              <a:gd name="T101" fmla="*/ 1342367 h 293327"/>
              <a:gd name="T102" fmla="*/ 4079887 w 256815"/>
              <a:gd name="T103" fmla="*/ 1512807 h 293327"/>
              <a:gd name="T104" fmla="*/ 3590120 w 256815"/>
              <a:gd name="T105" fmla="*/ 1036980 h 293327"/>
              <a:gd name="T106" fmla="*/ 3395668 w 256815"/>
              <a:gd name="T107" fmla="*/ 440355 h 293327"/>
              <a:gd name="T108" fmla="*/ 3129148 w 256815"/>
              <a:gd name="T109" fmla="*/ 781276 h 293327"/>
              <a:gd name="T110" fmla="*/ 2473752 w 256815"/>
              <a:gd name="T111" fmla="*/ 603728 h 293327"/>
              <a:gd name="T112" fmla="*/ 2084769 w 256815"/>
              <a:gd name="T113" fmla="*/ 170505 h 293327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56815" h="293327">
                <a:moveTo>
                  <a:pt x="52209" y="221290"/>
                </a:moveTo>
                <a:lnTo>
                  <a:pt x="35868" y="231080"/>
                </a:lnTo>
                <a:lnTo>
                  <a:pt x="35868" y="250296"/>
                </a:lnTo>
                <a:lnTo>
                  <a:pt x="52209" y="259723"/>
                </a:lnTo>
                <a:lnTo>
                  <a:pt x="68550" y="250296"/>
                </a:lnTo>
                <a:lnTo>
                  <a:pt x="68550" y="231080"/>
                </a:lnTo>
                <a:lnTo>
                  <a:pt x="52209" y="221290"/>
                </a:lnTo>
                <a:close/>
                <a:moveTo>
                  <a:pt x="50078" y="212226"/>
                </a:moveTo>
                <a:cubicBezTo>
                  <a:pt x="51143" y="211138"/>
                  <a:pt x="52564" y="211138"/>
                  <a:pt x="54341" y="212226"/>
                </a:cubicBezTo>
                <a:lnTo>
                  <a:pt x="74945" y="224553"/>
                </a:lnTo>
                <a:cubicBezTo>
                  <a:pt x="76366" y="225278"/>
                  <a:pt x="77432" y="226366"/>
                  <a:pt x="77432" y="228179"/>
                </a:cubicBezTo>
                <a:lnTo>
                  <a:pt x="77432" y="252834"/>
                </a:lnTo>
                <a:cubicBezTo>
                  <a:pt x="77432" y="254284"/>
                  <a:pt x="76366" y="255735"/>
                  <a:pt x="74945" y="256460"/>
                </a:cubicBezTo>
                <a:lnTo>
                  <a:pt x="54341" y="268787"/>
                </a:lnTo>
                <a:cubicBezTo>
                  <a:pt x="53630" y="269150"/>
                  <a:pt x="52564" y="269512"/>
                  <a:pt x="52209" y="269512"/>
                </a:cubicBezTo>
                <a:cubicBezTo>
                  <a:pt x="51143" y="269512"/>
                  <a:pt x="50433" y="269150"/>
                  <a:pt x="50078" y="268787"/>
                </a:cubicBezTo>
                <a:lnTo>
                  <a:pt x="29473" y="256460"/>
                </a:lnTo>
                <a:cubicBezTo>
                  <a:pt x="27697" y="255735"/>
                  <a:pt x="26987" y="254284"/>
                  <a:pt x="26987" y="252834"/>
                </a:cubicBezTo>
                <a:lnTo>
                  <a:pt x="26987" y="228179"/>
                </a:lnTo>
                <a:cubicBezTo>
                  <a:pt x="26987" y="226366"/>
                  <a:pt x="27697" y="225278"/>
                  <a:pt x="29473" y="224553"/>
                </a:cubicBezTo>
                <a:lnTo>
                  <a:pt x="50078" y="212226"/>
                </a:lnTo>
                <a:close/>
                <a:moveTo>
                  <a:pt x="110717" y="76200"/>
                </a:moveTo>
                <a:cubicBezTo>
                  <a:pt x="150268" y="76200"/>
                  <a:pt x="182199" y="107478"/>
                  <a:pt x="182199" y="147024"/>
                </a:cubicBezTo>
                <a:cubicBezTo>
                  <a:pt x="182199" y="185492"/>
                  <a:pt x="150268" y="217129"/>
                  <a:pt x="110717" y="217129"/>
                </a:cubicBezTo>
                <a:cubicBezTo>
                  <a:pt x="108539" y="217129"/>
                  <a:pt x="106362" y="215331"/>
                  <a:pt x="106362" y="212814"/>
                </a:cubicBezTo>
                <a:cubicBezTo>
                  <a:pt x="106362" y="210298"/>
                  <a:pt x="108539" y="208500"/>
                  <a:pt x="110717" y="208500"/>
                </a:cubicBezTo>
                <a:cubicBezTo>
                  <a:pt x="145188" y="208500"/>
                  <a:pt x="173128" y="180818"/>
                  <a:pt x="173128" y="147024"/>
                </a:cubicBezTo>
                <a:cubicBezTo>
                  <a:pt x="173128" y="112870"/>
                  <a:pt x="145188" y="85188"/>
                  <a:pt x="110717" y="85188"/>
                </a:cubicBezTo>
                <a:cubicBezTo>
                  <a:pt x="108539" y="85188"/>
                  <a:pt x="106362" y="82671"/>
                  <a:pt x="106362" y="80155"/>
                </a:cubicBezTo>
                <a:cubicBezTo>
                  <a:pt x="106362" y="77638"/>
                  <a:pt x="108539" y="76200"/>
                  <a:pt x="110717" y="76200"/>
                </a:cubicBezTo>
                <a:close/>
                <a:moveTo>
                  <a:pt x="27177" y="12628"/>
                </a:moveTo>
                <a:cubicBezTo>
                  <a:pt x="15734" y="20926"/>
                  <a:pt x="8940" y="33554"/>
                  <a:pt x="8940" y="48347"/>
                </a:cubicBezTo>
                <a:cubicBezTo>
                  <a:pt x="8940" y="62418"/>
                  <a:pt x="16449" y="76128"/>
                  <a:pt x="27892" y="84066"/>
                </a:cubicBezTo>
                <a:cubicBezTo>
                  <a:pt x="29322" y="85148"/>
                  <a:pt x="30038" y="86591"/>
                  <a:pt x="30038" y="88034"/>
                </a:cubicBezTo>
                <a:lnTo>
                  <a:pt x="30038" y="200963"/>
                </a:lnTo>
                <a:cubicBezTo>
                  <a:pt x="30038" y="202046"/>
                  <a:pt x="29322" y="203850"/>
                  <a:pt x="27892" y="204571"/>
                </a:cubicBezTo>
                <a:cubicBezTo>
                  <a:pt x="16449" y="212870"/>
                  <a:pt x="8940" y="226219"/>
                  <a:pt x="8940" y="240651"/>
                </a:cubicBezTo>
                <a:cubicBezTo>
                  <a:pt x="8940" y="264824"/>
                  <a:pt x="28250" y="284307"/>
                  <a:pt x="52566" y="284307"/>
                </a:cubicBezTo>
                <a:cubicBezTo>
                  <a:pt x="76167" y="284307"/>
                  <a:pt x="95477" y="264824"/>
                  <a:pt x="95477" y="240651"/>
                </a:cubicBezTo>
                <a:cubicBezTo>
                  <a:pt x="95477" y="226219"/>
                  <a:pt x="88683" y="212870"/>
                  <a:pt x="76882" y="204571"/>
                </a:cubicBezTo>
                <a:cubicBezTo>
                  <a:pt x="75452" y="203850"/>
                  <a:pt x="75094" y="202046"/>
                  <a:pt x="75094" y="200963"/>
                </a:cubicBezTo>
                <a:lnTo>
                  <a:pt x="75094" y="88034"/>
                </a:lnTo>
                <a:cubicBezTo>
                  <a:pt x="75094" y="86591"/>
                  <a:pt x="75452" y="85148"/>
                  <a:pt x="76882" y="84066"/>
                </a:cubicBezTo>
                <a:cubicBezTo>
                  <a:pt x="88683" y="76128"/>
                  <a:pt x="95477" y="62418"/>
                  <a:pt x="95477" y="48347"/>
                </a:cubicBezTo>
                <a:cubicBezTo>
                  <a:pt x="95477" y="33554"/>
                  <a:pt x="89041" y="20926"/>
                  <a:pt x="77955" y="12628"/>
                </a:cubicBezTo>
                <a:lnTo>
                  <a:pt x="77955" y="54119"/>
                </a:lnTo>
                <a:cubicBezTo>
                  <a:pt x="77955" y="55923"/>
                  <a:pt x="76882" y="57367"/>
                  <a:pt x="75452" y="58088"/>
                </a:cubicBezTo>
                <a:lnTo>
                  <a:pt x="54712" y="70355"/>
                </a:lnTo>
                <a:cubicBezTo>
                  <a:pt x="52924" y="71077"/>
                  <a:pt x="51493" y="71077"/>
                  <a:pt x="50420" y="70355"/>
                </a:cubicBezTo>
                <a:lnTo>
                  <a:pt x="29680" y="58088"/>
                </a:lnTo>
                <a:cubicBezTo>
                  <a:pt x="27892" y="57367"/>
                  <a:pt x="27177" y="55923"/>
                  <a:pt x="27177" y="54119"/>
                </a:cubicBezTo>
                <a:lnTo>
                  <a:pt x="27177" y="12628"/>
                </a:lnTo>
                <a:close/>
                <a:moveTo>
                  <a:pt x="29680" y="1082"/>
                </a:moveTo>
                <a:cubicBezTo>
                  <a:pt x="30753" y="0"/>
                  <a:pt x="32541" y="0"/>
                  <a:pt x="33971" y="1443"/>
                </a:cubicBezTo>
                <a:cubicBezTo>
                  <a:pt x="35402" y="1804"/>
                  <a:pt x="36117" y="3247"/>
                  <a:pt x="36117" y="4690"/>
                </a:cubicBezTo>
                <a:lnTo>
                  <a:pt x="36117" y="51955"/>
                </a:lnTo>
                <a:lnTo>
                  <a:pt x="52566" y="61335"/>
                </a:lnTo>
                <a:lnTo>
                  <a:pt x="69015" y="51955"/>
                </a:lnTo>
                <a:lnTo>
                  <a:pt x="69015" y="4690"/>
                </a:lnTo>
                <a:cubicBezTo>
                  <a:pt x="69015" y="3247"/>
                  <a:pt x="69731" y="1804"/>
                  <a:pt x="70803" y="1443"/>
                </a:cubicBezTo>
                <a:cubicBezTo>
                  <a:pt x="72234" y="0"/>
                  <a:pt x="73664" y="0"/>
                  <a:pt x="75452" y="1082"/>
                </a:cubicBezTo>
                <a:cubicBezTo>
                  <a:pt x="93689" y="10102"/>
                  <a:pt x="104417" y="27781"/>
                  <a:pt x="104417" y="48347"/>
                </a:cubicBezTo>
                <a:cubicBezTo>
                  <a:pt x="104417" y="64582"/>
                  <a:pt x="96908" y="80097"/>
                  <a:pt x="83319" y="89838"/>
                </a:cubicBezTo>
                <a:lnTo>
                  <a:pt x="83319" y="198438"/>
                </a:lnTo>
                <a:cubicBezTo>
                  <a:pt x="96908" y="208901"/>
                  <a:pt x="104417" y="223694"/>
                  <a:pt x="104417" y="240651"/>
                </a:cubicBezTo>
                <a:cubicBezTo>
                  <a:pt x="104417" y="269515"/>
                  <a:pt x="81531" y="293327"/>
                  <a:pt x="52566" y="293327"/>
                </a:cubicBezTo>
                <a:cubicBezTo>
                  <a:pt x="23959" y="293327"/>
                  <a:pt x="0" y="269515"/>
                  <a:pt x="0" y="240651"/>
                </a:cubicBezTo>
                <a:cubicBezTo>
                  <a:pt x="0" y="223694"/>
                  <a:pt x="8224" y="208901"/>
                  <a:pt x="21098" y="198438"/>
                </a:cubicBezTo>
                <a:lnTo>
                  <a:pt x="21098" y="89838"/>
                </a:lnTo>
                <a:cubicBezTo>
                  <a:pt x="8224" y="80097"/>
                  <a:pt x="0" y="64582"/>
                  <a:pt x="0" y="48347"/>
                </a:cubicBezTo>
                <a:cubicBezTo>
                  <a:pt x="0" y="27781"/>
                  <a:pt x="11800" y="10102"/>
                  <a:pt x="29680" y="1082"/>
                </a:cubicBezTo>
                <a:close/>
                <a:moveTo>
                  <a:pt x="104337" y="0"/>
                </a:moveTo>
                <a:lnTo>
                  <a:pt x="121280" y="0"/>
                </a:lnTo>
                <a:cubicBezTo>
                  <a:pt x="127408" y="0"/>
                  <a:pt x="132815" y="5389"/>
                  <a:pt x="132815" y="11497"/>
                </a:cubicBezTo>
                <a:lnTo>
                  <a:pt x="132815" y="26946"/>
                </a:lnTo>
                <a:cubicBezTo>
                  <a:pt x="138943" y="27665"/>
                  <a:pt x="144710" y="29821"/>
                  <a:pt x="150477" y="31976"/>
                </a:cubicBezTo>
                <a:lnTo>
                  <a:pt x="158408" y="18324"/>
                </a:lnTo>
                <a:cubicBezTo>
                  <a:pt x="159850" y="15449"/>
                  <a:pt x="162373" y="14012"/>
                  <a:pt x="165617" y="13294"/>
                </a:cubicBezTo>
                <a:cubicBezTo>
                  <a:pt x="168501" y="12216"/>
                  <a:pt x="171384" y="12934"/>
                  <a:pt x="174268" y="14371"/>
                </a:cubicBezTo>
                <a:lnTo>
                  <a:pt x="192652" y="25150"/>
                </a:lnTo>
                <a:cubicBezTo>
                  <a:pt x="198419" y="27665"/>
                  <a:pt x="199861" y="35210"/>
                  <a:pt x="196977" y="40959"/>
                </a:cubicBezTo>
                <a:lnTo>
                  <a:pt x="189408" y="53893"/>
                </a:lnTo>
                <a:cubicBezTo>
                  <a:pt x="194094" y="57845"/>
                  <a:pt x="198419" y="62516"/>
                  <a:pt x="202745" y="67187"/>
                </a:cubicBezTo>
                <a:lnTo>
                  <a:pt x="215722" y="59642"/>
                </a:lnTo>
                <a:cubicBezTo>
                  <a:pt x="218245" y="57845"/>
                  <a:pt x="221489" y="57486"/>
                  <a:pt x="224733" y="58204"/>
                </a:cubicBezTo>
                <a:cubicBezTo>
                  <a:pt x="227617" y="59642"/>
                  <a:pt x="230140" y="61079"/>
                  <a:pt x="231943" y="63953"/>
                </a:cubicBezTo>
                <a:lnTo>
                  <a:pt x="242396" y="82277"/>
                </a:lnTo>
                <a:cubicBezTo>
                  <a:pt x="243838" y="84792"/>
                  <a:pt x="243838" y="88025"/>
                  <a:pt x="243117" y="90900"/>
                </a:cubicBezTo>
                <a:cubicBezTo>
                  <a:pt x="242757" y="94133"/>
                  <a:pt x="240594" y="96648"/>
                  <a:pt x="238431" y="97726"/>
                </a:cubicBezTo>
                <a:lnTo>
                  <a:pt x="224733" y="105630"/>
                </a:lnTo>
                <a:cubicBezTo>
                  <a:pt x="226896" y="111738"/>
                  <a:pt x="228338" y="117846"/>
                  <a:pt x="229780" y="123595"/>
                </a:cubicBezTo>
                <a:lnTo>
                  <a:pt x="245280" y="123595"/>
                </a:lnTo>
                <a:cubicBezTo>
                  <a:pt x="251408" y="123595"/>
                  <a:pt x="256815" y="128984"/>
                  <a:pt x="256815" y="135092"/>
                </a:cubicBezTo>
                <a:lnTo>
                  <a:pt x="256815" y="156290"/>
                </a:lnTo>
                <a:cubicBezTo>
                  <a:pt x="256815" y="162757"/>
                  <a:pt x="251408" y="168146"/>
                  <a:pt x="245280" y="168146"/>
                </a:cubicBezTo>
                <a:lnTo>
                  <a:pt x="229780" y="168146"/>
                </a:lnTo>
                <a:cubicBezTo>
                  <a:pt x="228338" y="174254"/>
                  <a:pt x="226896" y="180362"/>
                  <a:pt x="224733" y="186470"/>
                </a:cubicBezTo>
                <a:lnTo>
                  <a:pt x="238431" y="194015"/>
                </a:lnTo>
                <a:cubicBezTo>
                  <a:pt x="243478" y="196889"/>
                  <a:pt x="245280" y="203716"/>
                  <a:pt x="242396" y="209464"/>
                </a:cubicBezTo>
                <a:lnTo>
                  <a:pt x="231943" y="227788"/>
                </a:lnTo>
                <a:cubicBezTo>
                  <a:pt x="230140" y="230303"/>
                  <a:pt x="227617" y="232458"/>
                  <a:pt x="224733" y="233536"/>
                </a:cubicBezTo>
                <a:cubicBezTo>
                  <a:pt x="221489" y="233896"/>
                  <a:pt x="218245" y="233536"/>
                  <a:pt x="215722" y="232458"/>
                </a:cubicBezTo>
                <a:lnTo>
                  <a:pt x="202745" y="224554"/>
                </a:lnTo>
                <a:cubicBezTo>
                  <a:pt x="198419" y="229584"/>
                  <a:pt x="194094" y="233896"/>
                  <a:pt x="189408" y="237848"/>
                </a:cubicBezTo>
                <a:lnTo>
                  <a:pt x="196977" y="251141"/>
                </a:lnTo>
                <a:cubicBezTo>
                  <a:pt x="199861" y="256531"/>
                  <a:pt x="198419" y="263716"/>
                  <a:pt x="192652" y="266950"/>
                </a:cubicBezTo>
                <a:lnTo>
                  <a:pt x="174268" y="277369"/>
                </a:lnTo>
                <a:cubicBezTo>
                  <a:pt x="171384" y="279166"/>
                  <a:pt x="168501" y="279525"/>
                  <a:pt x="165617" y="278806"/>
                </a:cubicBezTo>
                <a:cubicBezTo>
                  <a:pt x="162373" y="277729"/>
                  <a:pt x="159850" y="275932"/>
                  <a:pt x="158408" y="273417"/>
                </a:cubicBezTo>
                <a:lnTo>
                  <a:pt x="150477" y="260124"/>
                </a:lnTo>
                <a:cubicBezTo>
                  <a:pt x="144710" y="261920"/>
                  <a:pt x="138943" y="263716"/>
                  <a:pt x="132815" y="264794"/>
                </a:cubicBezTo>
                <a:lnTo>
                  <a:pt x="132815" y="280244"/>
                </a:lnTo>
                <a:cubicBezTo>
                  <a:pt x="132815" y="286351"/>
                  <a:pt x="127408" y="291741"/>
                  <a:pt x="121280" y="291741"/>
                </a:cubicBezTo>
                <a:lnTo>
                  <a:pt x="104337" y="291741"/>
                </a:lnTo>
                <a:cubicBezTo>
                  <a:pt x="102175" y="291741"/>
                  <a:pt x="100012" y="289585"/>
                  <a:pt x="100012" y="287070"/>
                </a:cubicBezTo>
                <a:cubicBezTo>
                  <a:pt x="100012" y="284914"/>
                  <a:pt x="102175" y="282759"/>
                  <a:pt x="104337" y="282759"/>
                </a:cubicBezTo>
                <a:lnTo>
                  <a:pt x="121280" y="282759"/>
                </a:lnTo>
                <a:cubicBezTo>
                  <a:pt x="122361" y="282759"/>
                  <a:pt x="123803" y="281681"/>
                  <a:pt x="123803" y="280244"/>
                </a:cubicBezTo>
                <a:lnTo>
                  <a:pt x="123803" y="261201"/>
                </a:lnTo>
                <a:cubicBezTo>
                  <a:pt x="123803" y="258686"/>
                  <a:pt x="125245" y="257249"/>
                  <a:pt x="127408" y="256531"/>
                </a:cubicBezTo>
                <a:cubicBezTo>
                  <a:pt x="135338" y="255453"/>
                  <a:pt x="143629" y="253297"/>
                  <a:pt x="151559" y="250064"/>
                </a:cubicBezTo>
                <a:cubicBezTo>
                  <a:pt x="153001" y="249704"/>
                  <a:pt x="155524" y="250064"/>
                  <a:pt x="156605" y="252219"/>
                </a:cubicBezTo>
                <a:lnTo>
                  <a:pt x="165977" y="268746"/>
                </a:lnTo>
                <a:cubicBezTo>
                  <a:pt x="166338" y="269465"/>
                  <a:pt x="167059" y="270184"/>
                  <a:pt x="167780" y="270184"/>
                </a:cubicBezTo>
                <a:cubicBezTo>
                  <a:pt x="168501" y="270184"/>
                  <a:pt x="168861" y="270184"/>
                  <a:pt x="169943" y="269824"/>
                </a:cubicBezTo>
                <a:lnTo>
                  <a:pt x="188687" y="259046"/>
                </a:lnTo>
                <a:cubicBezTo>
                  <a:pt x="189408" y="258327"/>
                  <a:pt x="190129" y="256531"/>
                  <a:pt x="189408" y="255453"/>
                </a:cubicBezTo>
                <a:lnTo>
                  <a:pt x="179675" y="239285"/>
                </a:lnTo>
                <a:cubicBezTo>
                  <a:pt x="178233" y="237129"/>
                  <a:pt x="179315" y="234614"/>
                  <a:pt x="180757" y="233536"/>
                </a:cubicBezTo>
                <a:cubicBezTo>
                  <a:pt x="187245" y="228147"/>
                  <a:pt x="193012" y="222039"/>
                  <a:pt x="198419" y="215931"/>
                </a:cubicBezTo>
                <a:cubicBezTo>
                  <a:pt x="199501" y="214494"/>
                  <a:pt x="202024" y="213776"/>
                  <a:pt x="204187" y="214853"/>
                </a:cubicBezTo>
                <a:lnTo>
                  <a:pt x="220408" y="224554"/>
                </a:lnTo>
                <a:cubicBezTo>
                  <a:pt x="220768" y="224913"/>
                  <a:pt x="221489" y="224913"/>
                  <a:pt x="222210" y="224913"/>
                </a:cubicBezTo>
                <a:cubicBezTo>
                  <a:pt x="223291" y="224554"/>
                  <a:pt x="223652" y="224195"/>
                  <a:pt x="224012" y="223836"/>
                </a:cubicBezTo>
                <a:lnTo>
                  <a:pt x="234466" y="205153"/>
                </a:lnTo>
                <a:cubicBezTo>
                  <a:pt x="235187" y="204793"/>
                  <a:pt x="235187" y="203716"/>
                  <a:pt x="234466" y="202997"/>
                </a:cubicBezTo>
                <a:cubicBezTo>
                  <a:pt x="234466" y="202638"/>
                  <a:pt x="234105" y="201919"/>
                  <a:pt x="233745" y="201560"/>
                </a:cubicBezTo>
                <a:lnTo>
                  <a:pt x="217164" y="192218"/>
                </a:lnTo>
                <a:cubicBezTo>
                  <a:pt x="215001" y="190781"/>
                  <a:pt x="214280" y="188985"/>
                  <a:pt x="215001" y="186829"/>
                </a:cubicBezTo>
                <a:cubicBezTo>
                  <a:pt x="218245" y="178925"/>
                  <a:pt x="220408" y="171020"/>
                  <a:pt x="221489" y="162757"/>
                </a:cubicBezTo>
                <a:cubicBezTo>
                  <a:pt x="221850" y="160601"/>
                  <a:pt x="223652" y="159164"/>
                  <a:pt x="226175" y="159164"/>
                </a:cubicBezTo>
                <a:lnTo>
                  <a:pt x="245280" y="159164"/>
                </a:lnTo>
                <a:cubicBezTo>
                  <a:pt x="246361" y="159164"/>
                  <a:pt x="247803" y="158086"/>
                  <a:pt x="247803" y="156290"/>
                </a:cubicBezTo>
                <a:lnTo>
                  <a:pt x="247803" y="135092"/>
                </a:lnTo>
                <a:cubicBezTo>
                  <a:pt x="247803" y="134014"/>
                  <a:pt x="246361" y="132577"/>
                  <a:pt x="245280" y="132577"/>
                </a:cubicBezTo>
                <a:lnTo>
                  <a:pt x="226175" y="132577"/>
                </a:lnTo>
                <a:cubicBezTo>
                  <a:pt x="223652" y="132577"/>
                  <a:pt x="221850" y="131140"/>
                  <a:pt x="221489" y="128625"/>
                </a:cubicBezTo>
                <a:cubicBezTo>
                  <a:pt x="220408" y="121080"/>
                  <a:pt x="218245" y="112816"/>
                  <a:pt x="215001" y="104912"/>
                </a:cubicBezTo>
                <a:cubicBezTo>
                  <a:pt x="214280" y="103115"/>
                  <a:pt x="215001" y="100960"/>
                  <a:pt x="217164" y="99882"/>
                </a:cubicBezTo>
                <a:lnTo>
                  <a:pt x="233745" y="90181"/>
                </a:lnTo>
                <a:cubicBezTo>
                  <a:pt x="234105" y="90181"/>
                  <a:pt x="234466" y="89103"/>
                  <a:pt x="234466" y="88744"/>
                </a:cubicBezTo>
                <a:cubicBezTo>
                  <a:pt x="235187" y="88025"/>
                  <a:pt x="235187" y="87307"/>
                  <a:pt x="234466" y="86229"/>
                </a:cubicBezTo>
                <a:lnTo>
                  <a:pt x="224012" y="67905"/>
                </a:lnTo>
                <a:cubicBezTo>
                  <a:pt x="223652" y="67546"/>
                  <a:pt x="223291" y="67187"/>
                  <a:pt x="222210" y="66827"/>
                </a:cubicBezTo>
                <a:cubicBezTo>
                  <a:pt x="221489" y="66827"/>
                  <a:pt x="220768" y="66827"/>
                  <a:pt x="220408" y="67187"/>
                </a:cubicBezTo>
                <a:lnTo>
                  <a:pt x="204187" y="76528"/>
                </a:lnTo>
                <a:cubicBezTo>
                  <a:pt x="202024" y="77965"/>
                  <a:pt x="199501" y="77247"/>
                  <a:pt x="198419" y="75809"/>
                </a:cubicBezTo>
                <a:cubicBezTo>
                  <a:pt x="193012" y="69342"/>
                  <a:pt x="187245" y="63594"/>
                  <a:pt x="180757" y="58204"/>
                </a:cubicBezTo>
                <a:cubicBezTo>
                  <a:pt x="179315" y="57127"/>
                  <a:pt x="178233" y="54612"/>
                  <a:pt x="179675" y="52456"/>
                </a:cubicBezTo>
                <a:lnTo>
                  <a:pt x="189408" y="35929"/>
                </a:lnTo>
                <a:cubicBezTo>
                  <a:pt x="190129" y="35210"/>
                  <a:pt x="189408" y="33054"/>
                  <a:pt x="188687" y="32695"/>
                </a:cubicBezTo>
                <a:lnTo>
                  <a:pt x="169943" y="22276"/>
                </a:lnTo>
                <a:cubicBezTo>
                  <a:pt x="168861" y="21557"/>
                  <a:pt x="168501" y="21557"/>
                  <a:pt x="167780" y="21557"/>
                </a:cubicBezTo>
                <a:cubicBezTo>
                  <a:pt x="167059" y="21557"/>
                  <a:pt x="166338" y="22635"/>
                  <a:pt x="165977" y="22994"/>
                </a:cubicBezTo>
                <a:lnTo>
                  <a:pt x="156605" y="39521"/>
                </a:lnTo>
                <a:cubicBezTo>
                  <a:pt x="155524" y="41318"/>
                  <a:pt x="153001" y="42036"/>
                  <a:pt x="151559" y="41318"/>
                </a:cubicBezTo>
                <a:cubicBezTo>
                  <a:pt x="143629" y="38444"/>
                  <a:pt x="135338" y="35929"/>
                  <a:pt x="127408" y="35210"/>
                </a:cubicBezTo>
                <a:cubicBezTo>
                  <a:pt x="125245" y="34851"/>
                  <a:pt x="123803" y="32695"/>
                  <a:pt x="123803" y="30539"/>
                </a:cubicBezTo>
                <a:lnTo>
                  <a:pt x="123803" y="11497"/>
                </a:lnTo>
                <a:cubicBezTo>
                  <a:pt x="123803" y="10419"/>
                  <a:pt x="122361" y="8623"/>
                  <a:pt x="121280" y="8623"/>
                </a:cubicBezTo>
                <a:lnTo>
                  <a:pt x="104337" y="8623"/>
                </a:lnTo>
                <a:cubicBezTo>
                  <a:pt x="102175" y="8623"/>
                  <a:pt x="100012" y="7186"/>
                  <a:pt x="100012" y="4671"/>
                </a:cubicBezTo>
                <a:cubicBezTo>
                  <a:pt x="100012" y="2156"/>
                  <a:pt x="102175" y="0"/>
                  <a:pt x="10433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45703" tIns="22851" rIns="45703" bIns="22851" anchor="ctr"/>
          <a:lstStyle>
            <a:defPPr>
              <a:defRPr lang="nl-N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defTabSz="121844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737572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41" name="Freeform 978">
            <a:extLst>
              <a:ext uri="{FF2B5EF4-FFF2-40B4-BE49-F238E27FC236}">
                <a16:creationId xmlns:a16="http://schemas.microsoft.com/office/drawing/2014/main" id="{6CCF5928-05CB-DA45-7322-A58EC476C15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135922" y="3969700"/>
            <a:ext cx="462260" cy="460755"/>
          </a:xfrm>
          <a:custGeom>
            <a:avLst/>
            <a:gdLst>
              <a:gd name="T0" fmla="*/ 4720202 w 291739"/>
              <a:gd name="T1" fmla="*/ 4912673 h 291739"/>
              <a:gd name="T2" fmla="*/ 5073322 w 291739"/>
              <a:gd name="T3" fmla="*/ 4912673 h 291739"/>
              <a:gd name="T4" fmla="*/ 4893141 w 291739"/>
              <a:gd name="T5" fmla="*/ 4571716 h 291739"/>
              <a:gd name="T6" fmla="*/ 4893141 w 291739"/>
              <a:gd name="T7" fmla="*/ 5253639 h 291739"/>
              <a:gd name="T8" fmla="*/ 3033757 w 291739"/>
              <a:gd name="T9" fmla="*/ 4996170 h 291739"/>
              <a:gd name="T10" fmla="*/ 3033757 w 291739"/>
              <a:gd name="T11" fmla="*/ 4829163 h 291739"/>
              <a:gd name="T12" fmla="*/ 4893141 w 291739"/>
              <a:gd name="T13" fmla="*/ 4571716 h 291739"/>
              <a:gd name="T14" fmla="*/ 3552660 w 291739"/>
              <a:gd name="T15" fmla="*/ 4035911 h 291739"/>
              <a:gd name="T16" fmla="*/ 3905806 w 291739"/>
              <a:gd name="T17" fmla="*/ 4035911 h 291739"/>
              <a:gd name="T18" fmla="*/ 3725624 w 291739"/>
              <a:gd name="T19" fmla="*/ 3694934 h 291739"/>
              <a:gd name="T20" fmla="*/ 5159812 w 291739"/>
              <a:gd name="T21" fmla="*/ 3952404 h 291739"/>
              <a:gd name="T22" fmla="*/ 5159812 w 291739"/>
              <a:gd name="T23" fmla="*/ 4126367 h 291739"/>
              <a:gd name="T24" fmla="*/ 3725624 w 291739"/>
              <a:gd name="T25" fmla="*/ 4376877 h 291739"/>
              <a:gd name="T26" fmla="*/ 3033757 w 291739"/>
              <a:gd name="T27" fmla="*/ 4126367 h 291739"/>
              <a:gd name="T28" fmla="*/ 3033757 w 291739"/>
              <a:gd name="T29" fmla="*/ 3952404 h 291739"/>
              <a:gd name="T30" fmla="*/ 3725624 w 291739"/>
              <a:gd name="T31" fmla="*/ 3694934 h 291739"/>
              <a:gd name="T32" fmla="*/ 4302192 w 291739"/>
              <a:gd name="T33" fmla="*/ 3159118 h 291739"/>
              <a:gd name="T34" fmla="*/ 4655347 w 291739"/>
              <a:gd name="T35" fmla="*/ 3159118 h 291739"/>
              <a:gd name="T36" fmla="*/ 4475137 w 291739"/>
              <a:gd name="T37" fmla="*/ 2818174 h 291739"/>
              <a:gd name="T38" fmla="*/ 5159812 w 291739"/>
              <a:gd name="T39" fmla="*/ 3075644 h 291739"/>
              <a:gd name="T40" fmla="*/ 5159812 w 291739"/>
              <a:gd name="T41" fmla="*/ 3242625 h 291739"/>
              <a:gd name="T42" fmla="*/ 4475137 w 291739"/>
              <a:gd name="T43" fmla="*/ 3500108 h 291739"/>
              <a:gd name="T44" fmla="*/ 3033757 w 291739"/>
              <a:gd name="T45" fmla="*/ 3242625 h 291739"/>
              <a:gd name="T46" fmla="*/ 3033757 w 291739"/>
              <a:gd name="T47" fmla="*/ 3075644 h 291739"/>
              <a:gd name="T48" fmla="*/ 4475137 w 291739"/>
              <a:gd name="T49" fmla="*/ 2818174 h 291739"/>
              <a:gd name="T50" fmla="*/ 2517987 w 291739"/>
              <a:gd name="T51" fmla="*/ 5590809 h 291739"/>
              <a:gd name="T52" fmla="*/ 5643902 w 291739"/>
              <a:gd name="T53" fmla="*/ 2495085 h 291739"/>
              <a:gd name="T54" fmla="*/ 2431548 w 291739"/>
              <a:gd name="T55" fmla="*/ 2317166 h 291739"/>
              <a:gd name="T56" fmla="*/ 5823931 w 291739"/>
              <a:gd name="T57" fmla="*/ 2409681 h 291739"/>
              <a:gd name="T58" fmla="*/ 5744731 w 291739"/>
              <a:gd name="T59" fmla="*/ 5754471 h 291739"/>
              <a:gd name="T60" fmla="*/ 2345139 w 291739"/>
              <a:gd name="T61" fmla="*/ 5676219 h 291739"/>
              <a:gd name="T62" fmla="*/ 2431548 w 291739"/>
              <a:gd name="T63" fmla="*/ 2317166 h 291739"/>
              <a:gd name="T64" fmla="*/ 1160127 w 291739"/>
              <a:gd name="T65" fmla="*/ 869830 h 291739"/>
              <a:gd name="T66" fmla="*/ 1572422 w 291739"/>
              <a:gd name="T67" fmla="*/ 869830 h 291739"/>
              <a:gd name="T68" fmla="*/ 1366282 w 291739"/>
              <a:gd name="T69" fmla="*/ 501029 h 291739"/>
              <a:gd name="T70" fmla="*/ 1366282 w 291739"/>
              <a:gd name="T71" fmla="*/ 1245552 h 291739"/>
              <a:gd name="T72" fmla="*/ 1366282 w 291739"/>
              <a:gd name="T73" fmla="*/ 501029 h 291739"/>
              <a:gd name="T74" fmla="*/ 3614626 w 291739"/>
              <a:gd name="T75" fmla="*/ 0 h 291739"/>
              <a:gd name="T76" fmla="*/ 3700705 w 291739"/>
              <a:gd name="T77" fmla="*/ 1944948 h 291739"/>
              <a:gd name="T78" fmla="*/ 3528582 w 291739"/>
              <a:gd name="T79" fmla="*/ 1944948 h 291739"/>
              <a:gd name="T80" fmla="*/ 179267 w 291739"/>
              <a:gd name="T81" fmla="*/ 176792 h 291739"/>
              <a:gd name="T82" fmla="*/ 917979 w 291739"/>
              <a:gd name="T83" fmla="*/ 1570154 h 291739"/>
              <a:gd name="T84" fmla="*/ 1061431 w 291739"/>
              <a:gd name="T85" fmla="*/ 1570154 h 291739"/>
              <a:gd name="T86" fmla="*/ 2474289 w 291739"/>
              <a:gd name="T87" fmla="*/ 876982 h 291739"/>
              <a:gd name="T88" fmla="*/ 3342079 w 291739"/>
              <a:gd name="T89" fmla="*/ 1895455 h 291739"/>
              <a:gd name="T90" fmla="*/ 3198678 w 291739"/>
              <a:gd name="T91" fmla="*/ 1994465 h 291739"/>
              <a:gd name="T92" fmla="*/ 1628002 w 291739"/>
              <a:gd name="T93" fmla="*/ 2376396 h 291739"/>
              <a:gd name="T94" fmla="*/ 2015300 w 291739"/>
              <a:gd name="T95" fmla="*/ 3076579 h 291739"/>
              <a:gd name="T96" fmla="*/ 1900551 w 291739"/>
              <a:gd name="T97" fmla="*/ 3055374 h 291739"/>
              <a:gd name="T98" fmla="*/ 179267 w 291739"/>
              <a:gd name="T99" fmla="*/ 2920977 h 291739"/>
              <a:gd name="T100" fmla="*/ 1972279 w 291739"/>
              <a:gd name="T101" fmla="*/ 3479730 h 291739"/>
              <a:gd name="T102" fmla="*/ 1972279 w 291739"/>
              <a:gd name="T103" fmla="*/ 3656548 h 291739"/>
              <a:gd name="T104" fmla="*/ 0 w 291739"/>
              <a:gd name="T105" fmla="*/ 3571670 h 291739"/>
              <a:gd name="T106" fmla="*/ 86021 w 291739"/>
              <a:gd name="T107" fmla="*/ 0 h 291739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291739" h="291739">
                <a:moveTo>
                  <a:pt x="245113" y="240242"/>
                </a:moveTo>
                <a:cubicBezTo>
                  <a:pt x="240059" y="240242"/>
                  <a:pt x="236449" y="244122"/>
                  <a:pt x="236449" y="249061"/>
                </a:cubicBezTo>
                <a:cubicBezTo>
                  <a:pt x="236449" y="254000"/>
                  <a:pt x="240059" y="257528"/>
                  <a:pt x="245113" y="257528"/>
                </a:cubicBezTo>
                <a:cubicBezTo>
                  <a:pt x="249807" y="257528"/>
                  <a:pt x="254139" y="254000"/>
                  <a:pt x="254139" y="249061"/>
                </a:cubicBezTo>
                <a:cubicBezTo>
                  <a:pt x="254139" y="244122"/>
                  <a:pt x="249807" y="240242"/>
                  <a:pt x="245113" y="240242"/>
                </a:cubicBezTo>
                <a:close/>
                <a:moveTo>
                  <a:pt x="245113" y="231775"/>
                </a:moveTo>
                <a:cubicBezTo>
                  <a:pt x="255222" y="231775"/>
                  <a:pt x="263164" y="239536"/>
                  <a:pt x="263164" y="249061"/>
                </a:cubicBezTo>
                <a:cubicBezTo>
                  <a:pt x="263164" y="258586"/>
                  <a:pt x="255222" y="266347"/>
                  <a:pt x="245113" y="266347"/>
                </a:cubicBezTo>
                <a:cubicBezTo>
                  <a:pt x="236810" y="266347"/>
                  <a:pt x="230312" y="260703"/>
                  <a:pt x="227784" y="253295"/>
                </a:cubicBezTo>
                <a:lnTo>
                  <a:pt x="151970" y="253295"/>
                </a:lnTo>
                <a:cubicBezTo>
                  <a:pt x="149443" y="253295"/>
                  <a:pt x="147638" y="251531"/>
                  <a:pt x="147638" y="249061"/>
                </a:cubicBezTo>
                <a:cubicBezTo>
                  <a:pt x="147638" y="246592"/>
                  <a:pt x="149443" y="244828"/>
                  <a:pt x="151970" y="244828"/>
                </a:cubicBezTo>
                <a:lnTo>
                  <a:pt x="227784" y="244828"/>
                </a:lnTo>
                <a:cubicBezTo>
                  <a:pt x="230312" y="237420"/>
                  <a:pt x="236810" y="231775"/>
                  <a:pt x="245113" y="231775"/>
                </a:cubicBezTo>
                <a:close/>
                <a:moveTo>
                  <a:pt x="186628" y="195792"/>
                </a:moveTo>
                <a:cubicBezTo>
                  <a:pt x="181574" y="195792"/>
                  <a:pt x="177964" y="200025"/>
                  <a:pt x="177964" y="204611"/>
                </a:cubicBezTo>
                <a:cubicBezTo>
                  <a:pt x="177964" y="209550"/>
                  <a:pt x="181574" y="213078"/>
                  <a:pt x="186628" y="213078"/>
                </a:cubicBezTo>
                <a:cubicBezTo>
                  <a:pt x="191683" y="213078"/>
                  <a:pt x="195654" y="209550"/>
                  <a:pt x="195654" y="204611"/>
                </a:cubicBezTo>
                <a:cubicBezTo>
                  <a:pt x="195654" y="200025"/>
                  <a:pt x="191683" y="195792"/>
                  <a:pt x="186628" y="195792"/>
                </a:cubicBezTo>
                <a:close/>
                <a:moveTo>
                  <a:pt x="186628" y="187325"/>
                </a:moveTo>
                <a:cubicBezTo>
                  <a:pt x="195293" y="187325"/>
                  <a:pt x="201791" y="192617"/>
                  <a:pt x="203957" y="200378"/>
                </a:cubicBezTo>
                <a:lnTo>
                  <a:pt x="258471" y="200378"/>
                </a:lnTo>
                <a:cubicBezTo>
                  <a:pt x="260998" y="200378"/>
                  <a:pt x="263164" y="202494"/>
                  <a:pt x="263164" y="204611"/>
                </a:cubicBezTo>
                <a:cubicBezTo>
                  <a:pt x="263164" y="207080"/>
                  <a:pt x="260998" y="209197"/>
                  <a:pt x="258471" y="209197"/>
                </a:cubicBezTo>
                <a:lnTo>
                  <a:pt x="203957" y="209197"/>
                </a:lnTo>
                <a:cubicBezTo>
                  <a:pt x="201791" y="216605"/>
                  <a:pt x="195293" y="221897"/>
                  <a:pt x="186628" y="221897"/>
                </a:cubicBezTo>
                <a:cubicBezTo>
                  <a:pt x="178325" y="221897"/>
                  <a:pt x="171465" y="216605"/>
                  <a:pt x="170021" y="209197"/>
                </a:cubicBezTo>
                <a:lnTo>
                  <a:pt x="151970" y="209197"/>
                </a:lnTo>
                <a:cubicBezTo>
                  <a:pt x="149443" y="209197"/>
                  <a:pt x="147638" y="207080"/>
                  <a:pt x="147638" y="204611"/>
                </a:cubicBezTo>
                <a:cubicBezTo>
                  <a:pt x="147638" y="202494"/>
                  <a:pt x="149443" y="200378"/>
                  <a:pt x="151970" y="200378"/>
                </a:cubicBezTo>
                <a:lnTo>
                  <a:pt x="170021" y="200378"/>
                </a:lnTo>
                <a:cubicBezTo>
                  <a:pt x="171465" y="192617"/>
                  <a:pt x="178325" y="187325"/>
                  <a:pt x="186628" y="187325"/>
                </a:cubicBezTo>
                <a:close/>
                <a:moveTo>
                  <a:pt x="224174" y="151342"/>
                </a:moveTo>
                <a:cubicBezTo>
                  <a:pt x="219842" y="151342"/>
                  <a:pt x="215510" y="155222"/>
                  <a:pt x="215510" y="160161"/>
                </a:cubicBezTo>
                <a:cubicBezTo>
                  <a:pt x="215510" y="165100"/>
                  <a:pt x="219842" y="168980"/>
                  <a:pt x="224174" y="168980"/>
                </a:cubicBezTo>
                <a:cubicBezTo>
                  <a:pt x="229589" y="168980"/>
                  <a:pt x="233200" y="165100"/>
                  <a:pt x="233200" y="160161"/>
                </a:cubicBezTo>
                <a:cubicBezTo>
                  <a:pt x="233200" y="155222"/>
                  <a:pt x="229589" y="151342"/>
                  <a:pt x="224174" y="151342"/>
                </a:cubicBezTo>
                <a:close/>
                <a:moveTo>
                  <a:pt x="224174" y="142875"/>
                </a:moveTo>
                <a:cubicBezTo>
                  <a:pt x="232839" y="142875"/>
                  <a:pt x="239337" y="148167"/>
                  <a:pt x="241864" y="155928"/>
                </a:cubicBezTo>
                <a:lnTo>
                  <a:pt x="258471" y="155928"/>
                </a:lnTo>
                <a:cubicBezTo>
                  <a:pt x="260998" y="155928"/>
                  <a:pt x="263164" y="157692"/>
                  <a:pt x="263164" y="160161"/>
                </a:cubicBezTo>
                <a:cubicBezTo>
                  <a:pt x="263164" y="162630"/>
                  <a:pt x="260998" y="164394"/>
                  <a:pt x="258471" y="164394"/>
                </a:cubicBezTo>
                <a:lnTo>
                  <a:pt x="241864" y="164394"/>
                </a:lnTo>
                <a:cubicBezTo>
                  <a:pt x="239337" y="172155"/>
                  <a:pt x="232839" y="177447"/>
                  <a:pt x="224174" y="177447"/>
                </a:cubicBezTo>
                <a:cubicBezTo>
                  <a:pt x="215871" y="177447"/>
                  <a:pt x="209011" y="172155"/>
                  <a:pt x="207567" y="164394"/>
                </a:cubicBezTo>
                <a:lnTo>
                  <a:pt x="151970" y="164394"/>
                </a:lnTo>
                <a:cubicBezTo>
                  <a:pt x="149443" y="164394"/>
                  <a:pt x="147638" y="162630"/>
                  <a:pt x="147638" y="160161"/>
                </a:cubicBezTo>
                <a:cubicBezTo>
                  <a:pt x="147638" y="157692"/>
                  <a:pt x="149443" y="155928"/>
                  <a:pt x="151970" y="155928"/>
                </a:cubicBezTo>
                <a:lnTo>
                  <a:pt x="207567" y="155928"/>
                </a:lnTo>
                <a:cubicBezTo>
                  <a:pt x="209011" y="148167"/>
                  <a:pt x="215871" y="142875"/>
                  <a:pt x="224174" y="142875"/>
                </a:cubicBezTo>
                <a:close/>
                <a:moveTo>
                  <a:pt x="126134" y="126495"/>
                </a:moveTo>
                <a:lnTo>
                  <a:pt x="126134" y="283441"/>
                </a:lnTo>
                <a:lnTo>
                  <a:pt x="282720" y="283441"/>
                </a:lnTo>
                <a:lnTo>
                  <a:pt x="282720" y="126495"/>
                </a:lnTo>
                <a:lnTo>
                  <a:pt x="126134" y="126495"/>
                </a:lnTo>
                <a:close/>
                <a:moveTo>
                  <a:pt x="121804" y="117475"/>
                </a:moveTo>
                <a:lnTo>
                  <a:pt x="287771" y="117475"/>
                </a:lnTo>
                <a:cubicBezTo>
                  <a:pt x="289575" y="117475"/>
                  <a:pt x="291739" y="119640"/>
                  <a:pt x="291739" y="122165"/>
                </a:cubicBezTo>
                <a:lnTo>
                  <a:pt x="291739" y="287771"/>
                </a:lnTo>
                <a:cubicBezTo>
                  <a:pt x="291739" y="290296"/>
                  <a:pt x="289575" y="291739"/>
                  <a:pt x="287771" y="291739"/>
                </a:cubicBezTo>
                <a:lnTo>
                  <a:pt x="121804" y="291739"/>
                </a:lnTo>
                <a:cubicBezTo>
                  <a:pt x="119640" y="291739"/>
                  <a:pt x="117475" y="290296"/>
                  <a:pt x="117475" y="287771"/>
                </a:cubicBezTo>
                <a:lnTo>
                  <a:pt x="117475" y="122165"/>
                </a:lnTo>
                <a:cubicBezTo>
                  <a:pt x="117475" y="119640"/>
                  <a:pt x="119640" y="117475"/>
                  <a:pt x="121804" y="117475"/>
                </a:cubicBezTo>
                <a:close/>
                <a:moveTo>
                  <a:pt x="68441" y="33867"/>
                </a:moveTo>
                <a:cubicBezTo>
                  <a:pt x="62388" y="33867"/>
                  <a:pt x="58115" y="38805"/>
                  <a:pt x="58115" y="44097"/>
                </a:cubicBezTo>
                <a:cubicBezTo>
                  <a:pt x="58115" y="49742"/>
                  <a:pt x="62388" y="54328"/>
                  <a:pt x="68441" y="54328"/>
                </a:cubicBezTo>
                <a:cubicBezTo>
                  <a:pt x="73782" y="54328"/>
                  <a:pt x="78767" y="49742"/>
                  <a:pt x="78767" y="44097"/>
                </a:cubicBezTo>
                <a:cubicBezTo>
                  <a:pt x="78767" y="38805"/>
                  <a:pt x="73782" y="33867"/>
                  <a:pt x="68441" y="33867"/>
                </a:cubicBezTo>
                <a:close/>
                <a:moveTo>
                  <a:pt x="68441" y="25400"/>
                </a:moveTo>
                <a:cubicBezTo>
                  <a:pt x="78767" y="25400"/>
                  <a:pt x="86957" y="33867"/>
                  <a:pt x="86957" y="44097"/>
                </a:cubicBezTo>
                <a:cubicBezTo>
                  <a:pt x="86957" y="54680"/>
                  <a:pt x="78767" y="63147"/>
                  <a:pt x="68441" y="63147"/>
                </a:cubicBezTo>
                <a:cubicBezTo>
                  <a:pt x="58115" y="63147"/>
                  <a:pt x="49213" y="54680"/>
                  <a:pt x="49213" y="44097"/>
                </a:cubicBezTo>
                <a:cubicBezTo>
                  <a:pt x="49213" y="33867"/>
                  <a:pt x="58115" y="25400"/>
                  <a:pt x="68441" y="25400"/>
                </a:cubicBezTo>
                <a:close/>
                <a:moveTo>
                  <a:pt x="4311" y="0"/>
                </a:moveTo>
                <a:lnTo>
                  <a:pt x="181068" y="0"/>
                </a:lnTo>
                <a:cubicBezTo>
                  <a:pt x="183583" y="0"/>
                  <a:pt x="185379" y="2510"/>
                  <a:pt x="185379" y="4303"/>
                </a:cubicBezTo>
                <a:lnTo>
                  <a:pt x="185379" y="98605"/>
                </a:lnTo>
                <a:cubicBezTo>
                  <a:pt x="185379" y="101115"/>
                  <a:pt x="183583" y="102908"/>
                  <a:pt x="181068" y="102908"/>
                </a:cubicBezTo>
                <a:cubicBezTo>
                  <a:pt x="178194" y="102908"/>
                  <a:pt x="176757" y="101115"/>
                  <a:pt x="176757" y="98605"/>
                </a:cubicBezTo>
                <a:lnTo>
                  <a:pt x="176757" y="8964"/>
                </a:lnTo>
                <a:lnTo>
                  <a:pt x="8981" y="8964"/>
                </a:lnTo>
                <a:lnTo>
                  <a:pt x="8981" y="132669"/>
                </a:lnTo>
                <a:lnTo>
                  <a:pt x="45985" y="79602"/>
                </a:lnTo>
                <a:cubicBezTo>
                  <a:pt x="46704" y="78167"/>
                  <a:pt x="47781" y="77809"/>
                  <a:pt x="49578" y="77809"/>
                </a:cubicBezTo>
                <a:cubicBezTo>
                  <a:pt x="50656" y="77809"/>
                  <a:pt x="52452" y="78167"/>
                  <a:pt x="53170" y="79602"/>
                </a:cubicBezTo>
                <a:lnTo>
                  <a:pt x="75804" y="112231"/>
                </a:lnTo>
                <a:lnTo>
                  <a:pt x="123945" y="44462"/>
                </a:lnTo>
                <a:cubicBezTo>
                  <a:pt x="125382" y="41952"/>
                  <a:pt x="129693" y="41952"/>
                  <a:pt x="131130" y="44462"/>
                </a:cubicBezTo>
                <a:lnTo>
                  <a:pt x="167416" y="96096"/>
                </a:lnTo>
                <a:cubicBezTo>
                  <a:pt x="168494" y="98247"/>
                  <a:pt x="168134" y="101115"/>
                  <a:pt x="166338" y="102191"/>
                </a:cubicBezTo>
                <a:cubicBezTo>
                  <a:pt x="164183" y="103625"/>
                  <a:pt x="161668" y="102908"/>
                  <a:pt x="160231" y="101115"/>
                </a:cubicBezTo>
                <a:lnTo>
                  <a:pt x="127537" y="54860"/>
                </a:lnTo>
                <a:lnTo>
                  <a:pt x="81552" y="120478"/>
                </a:lnTo>
                <a:lnTo>
                  <a:pt x="102389" y="150239"/>
                </a:lnTo>
                <a:cubicBezTo>
                  <a:pt x="103467" y="151673"/>
                  <a:pt x="103108" y="154542"/>
                  <a:pt x="100952" y="155976"/>
                </a:cubicBezTo>
                <a:cubicBezTo>
                  <a:pt x="100234" y="156693"/>
                  <a:pt x="99515" y="157052"/>
                  <a:pt x="98797" y="157052"/>
                </a:cubicBezTo>
                <a:cubicBezTo>
                  <a:pt x="97000" y="157052"/>
                  <a:pt x="95922" y="156335"/>
                  <a:pt x="95204" y="154900"/>
                </a:cubicBezTo>
                <a:lnTo>
                  <a:pt x="49578" y="90000"/>
                </a:lnTo>
                <a:lnTo>
                  <a:pt x="8981" y="148088"/>
                </a:lnTo>
                <a:lnTo>
                  <a:pt x="8981" y="176414"/>
                </a:lnTo>
                <a:lnTo>
                  <a:pt x="98797" y="176414"/>
                </a:lnTo>
                <a:cubicBezTo>
                  <a:pt x="100593" y="176414"/>
                  <a:pt x="103108" y="178566"/>
                  <a:pt x="103108" y="181076"/>
                </a:cubicBezTo>
                <a:cubicBezTo>
                  <a:pt x="103108" y="183227"/>
                  <a:pt x="100593" y="185378"/>
                  <a:pt x="98797" y="185378"/>
                </a:cubicBezTo>
                <a:lnTo>
                  <a:pt x="4311" y="185378"/>
                </a:lnTo>
                <a:cubicBezTo>
                  <a:pt x="1796" y="185378"/>
                  <a:pt x="0" y="183227"/>
                  <a:pt x="0" y="181076"/>
                </a:cubicBezTo>
                <a:lnTo>
                  <a:pt x="0" y="4303"/>
                </a:lnTo>
                <a:cubicBezTo>
                  <a:pt x="0" y="2510"/>
                  <a:pt x="1796" y="0"/>
                  <a:pt x="43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45703" tIns="22851" rIns="45703" bIns="22851" anchor="ctr"/>
          <a:lstStyle>
            <a:defPPr>
              <a:defRPr lang="nl-N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defTabSz="121844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737572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42" name="Freeform 987">
            <a:extLst>
              <a:ext uri="{FF2B5EF4-FFF2-40B4-BE49-F238E27FC236}">
                <a16:creationId xmlns:a16="http://schemas.microsoft.com/office/drawing/2014/main" id="{9B55109D-9AC8-5108-6501-9091792554B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027562" y="2541588"/>
            <a:ext cx="462260" cy="462139"/>
          </a:xfrm>
          <a:custGeom>
            <a:avLst/>
            <a:gdLst>
              <a:gd name="T0" fmla="*/ 4682585 w 291741"/>
              <a:gd name="T1" fmla="*/ 4926667 h 291740"/>
              <a:gd name="T2" fmla="*/ 4587554 w 291741"/>
              <a:gd name="T3" fmla="*/ 5253411 h 291740"/>
              <a:gd name="T4" fmla="*/ 4499773 w 291741"/>
              <a:gd name="T5" fmla="*/ 4926667 h 291740"/>
              <a:gd name="T6" fmla="*/ 1984989 w 291741"/>
              <a:gd name="T7" fmla="*/ 4848535 h 291740"/>
              <a:gd name="T8" fmla="*/ 2083839 w 291741"/>
              <a:gd name="T9" fmla="*/ 5168153 h 291740"/>
              <a:gd name="T10" fmla="*/ 1901314 w 291741"/>
              <a:gd name="T11" fmla="*/ 5168153 h 291740"/>
              <a:gd name="T12" fmla="*/ 1984989 w 291741"/>
              <a:gd name="T13" fmla="*/ 4848535 h 291740"/>
              <a:gd name="T14" fmla="*/ 5162552 w 291741"/>
              <a:gd name="T15" fmla="*/ 4468272 h 291740"/>
              <a:gd name="T16" fmla="*/ 5162552 w 291741"/>
              <a:gd name="T17" fmla="*/ 4651104 h 291740"/>
              <a:gd name="T18" fmla="*/ 4848372 w 291741"/>
              <a:gd name="T19" fmla="*/ 4563317 h 291740"/>
              <a:gd name="T20" fmla="*/ 1377348 w 291741"/>
              <a:gd name="T21" fmla="*/ 4468272 h 291740"/>
              <a:gd name="T22" fmla="*/ 1704071 w 291741"/>
              <a:gd name="T23" fmla="*/ 4563317 h 291740"/>
              <a:gd name="T24" fmla="*/ 1377348 w 291741"/>
              <a:gd name="T25" fmla="*/ 4651104 h 291740"/>
              <a:gd name="T26" fmla="*/ 1377348 w 291741"/>
              <a:gd name="T27" fmla="*/ 4468272 h 291740"/>
              <a:gd name="T28" fmla="*/ 2739331 w 291741"/>
              <a:gd name="T29" fmla="*/ 3267623 h 291740"/>
              <a:gd name="T30" fmla="*/ 3837455 w 291741"/>
              <a:gd name="T31" fmla="*/ 3267623 h 291740"/>
              <a:gd name="T32" fmla="*/ 4502095 w 291741"/>
              <a:gd name="T33" fmla="*/ 2121878 h 291740"/>
              <a:gd name="T34" fmla="*/ 4046927 w 291741"/>
              <a:gd name="T35" fmla="*/ 3188376 h 291740"/>
              <a:gd name="T36" fmla="*/ 4046927 w 291741"/>
              <a:gd name="T37" fmla="*/ 3339691 h 291740"/>
              <a:gd name="T38" fmla="*/ 4502095 w 291741"/>
              <a:gd name="T39" fmla="*/ 4398997 h 291740"/>
              <a:gd name="T40" fmla="*/ 2074708 w 291741"/>
              <a:gd name="T41" fmla="*/ 2121878 h 291740"/>
              <a:gd name="T42" fmla="*/ 3122226 w 291741"/>
              <a:gd name="T43" fmla="*/ 3721600 h 291740"/>
              <a:gd name="T44" fmla="*/ 2486473 w 291741"/>
              <a:gd name="T45" fmla="*/ 3267623 h 291740"/>
              <a:gd name="T46" fmla="*/ 3122226 w 291741"/>
              <a:gd name="T47" fmla="*/ 2799251 h 291740"/>
              <a:gd name="T48" fmla="*/ 1944642 w 291741"/>
              <a:gd name="T49" fmla="*/ 1876890 h 291740"/>
              <a:gd name="T50" fmla="*/ 3288383 w 291741"/>
              <a:gd name="T51" fmla="*/ 2698373 h 291740"/>
              <a:gd name="T52" fmla="*/ 4639329 w 291741"/>
              <a:gd name="T53" fmla="*/ 1876890 h 291740"/>
              <a:gd name="T54" fmla="*/ 4682681 w 291741"/>
              <a:gd name="T55" fmla="*/ 4564720 h 291740"/>
              <a:gd name="T56" fmla="*/ 4588782 w 291741"/>
              <a:gd name="T57" fmla="*/ 4651200 h 291740"/>
              <a:gd name="T58" fmla="*/ 3288383 w 291741"/>
              <a:gd name="T59" fmla="*/ 3829713 h 291740"/>
              <a:gd name="T60" fmla="*/ 1980787 w 291741"/>
              <a:gd name="T61" fmla="*/ 4651200 h 291740"/>
              <a:gd name="T62" fmla="*/ 1901314 w 291741"/>
              <a:gd name="T63" fmla="*/ 4564720 h 291740"/>
              <a:gd name="T64" fmla="*/ 1944642 w 291741"/>
              <a:gd name="T65" fmla="*/ 1876890 h 291740"/>
              <a:gd name="T66" fmla="*/ 5162552 w 291741"/>
              <a:gd name="T67" fmla="*/ 1869697 h 291740"/>
              <a:gd name="T68" fmla="*/ 5162552 w 291741"/>
              <a:gd name="T69" fmla="*/ 2052529 h 291740"/>
              <a:gd name="T70" fmla="*/ 4848372 w 291741"/>
              <a:gd name="T71" fmla="*/ 1964753 h 291740"/>
              <a:gd name="T72" fmla="*/ 1377348 w 291741"/>
              <a:gd name="T73" fmla="*/ 1869697 h 291740"/>
              <a:gd name="T74" fmla="*/ 1704071 w 291741"/>
              <a:gd name="T75" fmla="*/ 1964753 h 291740"/>
              <a:gd name="T76" fmla="*/ 1377348 w 291741"/>
              <a:gd name="T77" fmla="*/ 2052529 h 291740"/>
              <a:gd name="T78" fmla="*/ 1377348 w 291741"/>
              <a:gd name="T79" fmla="*/ 1869697 h 291740"/>
              <a:gd name="T80" fmla="*/ 4682585 w 291741"/>
              <a:gd name="T81" fmla="*/ 1383065 h 291740"/>
              <a:gd name="T82" fmla="*/ 4587554 w 291741"/>
              <a:gd name="T83" fmla="*/ 1704257 h 291740"/>
              <a:gd name="T84" fmla="*/ 4499773 w 291741"/>
              <a:gd name="T85" fmla="*/ 1383065 h 291740"/>
              <a:gd name="T86" fmla="*/ 1984989 w 291741"/>
              <a:gd name="T87" fmla="*/ 1299278 h 291740"/>
              <a:gd name="T88" fmla="*/ 2083839 w 291741"/>
              <a:gd name="T89" fmla="*/ 1613493 h 291740"/>
              <a:gd name="T90" fmla="*/ 1901314 w 291741"/>
              <a:gd name="T91" fmla="*/ 1613493 h 291740"/>
              <a:gd name="T92" fmla="*/ 1984989 w 291741"/>
              <a:gd name="T93" fmla="*/ 1299278 h 291740"/>
              <a:gd name="T94" fmla="*/ 940642 w 291741"/>
              <a:gd name="T95" fmla="*/ 4208013 h 291740"/>
              <a:gd name="T96" fmla="*/ 179506 w 291741"/>
              <a:gd name="T97" fmla="*/ 4969230 h 291740"/>
              <a:gd name="T98" fmla="*/ 5644009 w 291741"/>
              <a:gd name="T99" fmla="*/ 5644230 h 291740"/>
              <a:gd name="T100" fmla="*/ 940642 w 291741"/>
              <a:gd name="T101" fmla="*/ 904787 h 291740"/>
              <a:gd name="T102" fmla="*/ 179506 w 291741"/>
              <a:gd name="T103" fmla="*/ 840156 h 291740"/>
              <a:gd name="T104" fmla="*/ 761136 w 291741"/>
              <a:gd name="T105" fmla="*/ 4129050 h 291740"/>
              <a:gd name="T106" fmla="*/ 854522 w 291741"/>
              <a:gd name="T107" fmla="*/ 0 h 291740"/>
              <a:gd name="T108" fmla="*/ 940642 w 291741"/>
              <a:gd name="T109" fmla="*/ 739651 h 291740"/>
              <a:gd name="T110" fmla="*/ 5823531 w 291741"/>
              <a:gd name="T111" fmla="*/ 818650 h 291740"/>
              <a:gd name="T112" fmla="*/ 5744527 w 291741"/>
              <a:gd name="T113" fmla="*/ 5823729 h 291740"/>
              <a:gd name="T114" fmla="*/ 0 w 291741"/>
              <a:gd name="T115" fmla="*/ 4969230 h 291740"/>
              <a:gd name="T116" fmla="*/ 854522 w 291741"/>
              <a:gd name="T117" fmla="*/ 0 h 29174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91741" h="291740">
                <a:moveTo>
                  <a:pt x="229821" y="242887"/>
                </a:moveTo>
                <a:cubicBezTo>
                  <a:pt x="232385" y="242887"/>
                  <a:pt x="234583" y="244666"/>
                  <a:pt x="234583" y="246801"/>
                </a:cubicBezTo>
                <a:lnTo>
                  <a:pt x="234583" y="258899"/>
                </a:lnTo>
                <a:cubicBezTo>
                  <a:pt x="234583" y="261390"/>
                  <a:pt x="232385" y="263169"/>
                  <a:pt x="229821" y="263169"/>
                </a:cubicBezTo>
                <a:cubicBezTo>
                  <a:pt x="227623" y="263169"/>
                  <a:pt x="225425" y="261390"/>
                  <a:pt x="225425" y="258899"/>
                </a:cubicBezTo>
                <a:lnTo>
                  <a:pt x="225425" y="246801"/>
                </a:lnTo>
                <a:cubicBezTo>
                  <a:pt x="225425" y="244666"/>
                  <a:pt x="227623" y="242887"/>
                  <a:pt x="229821" y="242887"/>
                </a:cubicBezTo>
                <a:close/>
                <a:moveTo>
                  <a:pt x="99441" y="242887"/>
                </a:moveTo>
                <a:cubicBezTo>
                  <a:pt x="102489" y="242887"/>
                  <a:pt x="104394" y="244666"/>
                  <a:pt x="104394" y="246801"/>
                </a:cubicBezTo>
                <a:lnTo>
                  <a:pt x="104394" y="258899"/>
                </a:lnTo>
                <a:cubicBezTo>
                  <a:pt x="104394" y="261390"/>
                  <a:pt x="102489" y="263169"/>
                  <a:pt x="99441" y="263169"/>
                </a:cubicBezTo>
                <a:cubicBezTo>
                  <a:pt x="96774" y="263169"/>
                  <a:pt x="95250" y="261390"/>
                  <a:pt x="95250" y="258899"/>
                </a:cubicBezTo>
                <a:lnTo>
                  <a:pt x="95250" y="246801"/>
                </a:lnTo>
                <a:cubicBezTo>
                  <a:pt x="95250" y="244666"/>
                  <a:pt x="96774" y="242887"/>
                  <a:pt x="99441" y="242887"/>
                </a:cubicBezTo>
                <a:close/>
                <a:moveTo>
                  <a:pt x="247435" y="223837"/>
                </a:moveTo>
                <a:lnTo>
                  <a:pt x="258628" y="223837"/>
                </a:lnTo>
                <a:cubicBezTo>
                  <a:pt x="261077" y="223837"/>
                  <a:pt x="263175" y="226035"/>
                  <a:pt x="263175" y="228600"/>
                </a:cubicBezTo>
                <a:cubicBezTo>
                  <a:pt x="263175" y="231164"/>
                  <a:pt x="261077" y="232996"/>
                  <a:pt x="258628" y="232996"/>
                </a:cubicBezTo>
                <a:lnTo>
                  <a:pt x="247435" y="232996"/>
                </a:lnTo>
                <a:cubicBezTo>
                  <a:pt x="244987" y="232996"/>
                  <a:pt x="242888" y="231164"/>
                  <a:pt x="242888" y="228600"/>
                </a:cubicBezTo>
                <a:cubicBezTo>
                  <a:pt x="242888" y="226035"/>
                  <a:pt x="244987" y="223837"/>
                  <a:pt x="247435" y="223837"/>
                </a:cubicBezTo>
                <a:close/>
                <a:moveTo>
                  <a:pt x="69002" y="223837"/>
                </a:moveTo>
                <a:lnTo>
                  <a:pt x="80743" y="223837"/>
                </a:lnTo>
                <a:cubicBezTo>
                  <a:pt x="83234" y="223837"/>
                  <a:pt x="85369" y="226035"/>
                  <a:pt x="85369" y="228600"/>
                </a:cubicBezTo>
                <a:cubicBezTo>
                  <a:pt x="85369" y="231164"/>
                  <a:pt x="83234" y="232996"/>
                  <a:pt x="80743" y="232996"/>
                </a:cubicBezTo>
                <a:lnTo>
                  <a:pt x="69002" y="232996"/>
                </a:lnTo>
                <a:cubicBezTo>
                  <a:pt x="66867" y="232996"/>
                  <a:pt x="65088" y="231164"/>
                  <a:pt x="65088" y="228600"/>
                </a:cubicBezTo>
                <a:cubicBezTo>
                  <a:pt x="65088" y="226035"/>
                  <a:pt x="66867" y="223837"/>
                  <a:pt x="69002" y="223837"/>
                </a:cubicBezTo>
                <a:close/>
                <a:moveTo>
                  <a:pt x="164738" y="145643"/>
                </a:moveTo>
                <a:lnTo>
                  <a:pt x="137232" y="163692"/>
                </a:lnTo>
                <a:lnTo>
                  <a:pt x="164738" y="181019"/>
                </a:lnTo>
                <a:lnTo>
                  <a:pt x="192244" y="163692"/>
                </a:lnTo>
                <a:lnTo>
                  <a:pt x="164738" y="145643"/>
                </a:lnTo>
                <a:close/>
                <a:moveTo>
                  <a:pt x="225540" y="106296"/>
                </a:moveTo>
                <a:lnTo>
                  <a:pt x="173062" y="140229"/>
                </a:lnTo>
                <a:lnTo>
                  <a:pt x="202739" y="159722"/>
                </a:lnTo>
                <a:cubicBezTo>
                  <a:pt x="204187" y="160805"/>
                  <a:pt x="204911" y="161887"/>
                  <a:pt x="204911" y="163692"/>
                </a:cubicBezTo>
                <a:cubicBezTo>
                  <a:pt x="204911" y="164775"/>
                  <a:pt x="204187" y="166580"/>
                  <a:pt x="202739" y="167302"/>
                </a:cubicBezTo>
                <a:lnTo>
                  <a:pt x="173062" y="186434"/>
                </a:lnTo>
                <a:lnTo>
                  <a:pt x="225540" y="220367"/>
                </a:lnTo>
                <a:lnTo>
                  <a:pt x="225540" y="106296"/>
                </a:lnTo>
                <a:close/>
                <a:moveTo>
                  <a:pt x="103936" y="106296"/>
                </a:moveTo>
                <a:lnTo>
                  <a:pt x="103936" y="220367"/>
                </a:lnTo>
                <a:lnTo>
                  <a:pt x="156414" y="186434"/>
                </a:lnTo>
                <a:lnTo>
                  <a:pt x="126737" y="167302"/>
                </a:lnTo>
                <a:cubicBezTo>
                  <a:pt x="125289" y="166580"/>
                  <a:pt x="124565" y="164775"/>
                  <a:pt x="124565" y="163692"/>
                </a:cubicBezTo>
                <a:cubicBezTo>
                  <a:pt x="124565" y="161887"/>
                  <a:pt x="125289" y="160805"/>
                  <a:pt x="126737" y="159722"/>
                </a:cubicBezTo>
                <a:lnTo>
                  <a:pt x="156414" y="140229"/>
                </a:lnTo>
                <a:lnTo>
                  <a:pt x="103936" y="106296"/>
                </a:lnTo>
                <a:close/>
                <a:moveTo>
                  <a:pt x="97421" y="94023"/>
                </a:moveTo>
                <a:cubicBezTo>
                  <a:pt x="98869" y="93662"/>
                  <a:pt x="100317" y="93662"/>
                  <a:pt x="102126" y="94745"/>
                </a:cubicBezTo>
                <a:lnTo>
                  <a:pt x="164738" y="135175"/>
                </a:lnTo>
                <a:lnTo>
                  <a:pt x="227711" y="94745"/>
                </a:lnTo>
                <a:cubicBezTo>
                  <a:pt x="229159" y="93662"/>
                  <a:pt x="230607" y="93662"/>
                  <a:pt x="232416" y="94023"/>
                </a:cubicBezTo>
                <a:cubicBezTo>
                  <a:pt x="233502" y="95106"/>
                  <a:pt x="234588" y="96911"/>
                  <a:pt x="234588" y="98355"/>
                </a:cubicBezTo>
                <a:lnTo>
                  <a:pt x="234588" y="228669"/>
                </a:lnTo>
                <a:cubicBezTo>
                  <a:pt x="234588" y="230113"/>
                  <a:pt x="233502" y="231557"/>
                  <a:pt x="232416" y="232279"/>
                </a:cubicBezTo>
                <a:cubicBezTo>
                  <a:pt x="231331" y="233001"/>
                  <a:pt x="230607" y="233001"/>
                  <a:pt x="229883" y="233001"/>
                </a:cubicBezTo>
                <a:cubicBezTo>
                  <a:pt x="229159" y="233001"/>
                  <a:pt x="228073" y="233001"/>
                  <a:pt x="227711" y="232279"/>
                </a:cubicBezTo>
                <a:lnTo>
                  <a:pt x="164738" y="191849"/>
                </a:lnTo>
                <a:lnTo>
                  <a:pt x="102126" y="232279"/>
                </a:lnTo>
                <a:cubicBezTo>
                  <a:pt x="100679" y="233001"/>
                  <a:pt x="100317" y="233001"/>
                  <a:pt x="99231" y="233001"/>
                </a:cubicBezTo>
                <a:cubicBezTo>
                  <a:pt x="98869" y="233001"/>
                  <a:pt x="97783" y="233001"/>
                  <a:pt x="97421" y="232279"/>
                </a:cubicBezTo>
                <a:cubicBezTo>
                  <a:pt x="95974" y="231557"/>
                  <a:pt x="95250" y="230113"/>
                  <a:pt x="95250" y="228669"/>
                </a:cubicBezTo>
                <a:lnTo>
                  <a:pt x="95250" y="98355"/>
                </a:lnTo>
                <a:cubicBezTo>
                  <a:pt x="95250" y="96911"/>
                  <a:pt x="95974" y="95106"/>
                  <a:pt x="97421" y="94023"/>
                </a:cubicBezTo>
                <a:close/>
                <a:moveTo>
                  <a:pt x="247435" y="93662"/>
                </a:moveTo>
                <a:lnTo>
                  <a:pt x="258628" y="93662"/>
                </a:lnTo>
                <a:cubicBezTo>
                  <a:pt x="261077" y="93662"/>
                  <a:pt x="263175" y="95860"/>
                  <a:pt x="263175" y="98424"/>
                </a:cubicBezTo>
                <a:cubicBezTo>
                  <a:pt x="263175" y="100989"/>
                  <a:pt x="261077" y="102821"/>
                  <a:pt x="258628" y="102821"/>
                </a:cubicBezTo>
                <a:lnTo>
                  <a:pt x="247435" y="102821"/>
                </a:lnTo>
                <a:cubicBezTo>
                  <a:pt x="244987" y="102821"/>
                  <a:pt x="242888" y="100989"/>
                  <a:pt x="242888" y="98424"/>
                </a:cubicBezTo>
                <a:cubicBezTo>
                  <a:pt x="242888" y="95860"/>
                  <a:pt x="244987" y="93662"/>
                  <a:pt x="247435" y="93662"/>
                </a:cubicBezTo>
                <a:close/>
                <a:moveTo>
                  <a:pt x="69002" y="93662"/>
                </a:moveTo>
                <a:lnTo>
                  <a:pt x="80743" y="93662"/>
                </a:lnTo>
                <a:cubicBezTo>
                  <a:pt x="83234" y="93662"/>
                  <a:pt x="85369" y="95860"/>
                  <a:pt x="85369" y="98424"/>
                </a:cubicBezTo>
                <a:cubicBezTo>
                  <a:pt x="85369" y="100989"/>
                  <a:pt x="83234" y="102821"/>
                  <a:pt x="80743" y="102821"/>
                </a:cubicBezTo>
                <a:lnTo>
                  <a:pt x="69002" y="102821"/>
                </a:lnTo>
                <a:cubicBezTo>
                  <a:pt x="66867" y="102821"/>
                  <a:pt x="65088" y="100989"/>
                  <a:pt x="65088" y="98424"/>
                </a:cubicBezTo>
                <a:cubicBezTo>
                  <a:pt x="65088" y="95860"/>
                  <a:pt x="66867" y="93662"/>
                  <a:pt x="69002" y="93662"/>
                </a:cubicBezTo>
                <a:close/>
                <a:moveTo>
                  <a:pt x="229821" y="65087"/>
                </a:moveTo>
                <a:cubicBezTo>
                  <a:pt x="232385" y="65087"/>
                  <a:pt x="234583" y="67186"/>
                  <a:pt x="234583" y="69284"/>
                </a:cubicBezTo>
                <a:lnTo>
                  <a:pt x="234583" y="80828"/>
                </a:lnTo>
                <a:cubicBezTo>
                  <a:pt x="234583" y="83276"/>
                  <a:pt x="232385" y="85375"/>
                  <a:pt x="229821" y="85375"/>
                </a:cubicBezTo>
                <a:cubicBezTo>
                  <a:pt x="227623" y="85375"/>
                  <a:pt x="225425" y="83276"/>
                  <a:pt x="225425" y="80828"/>
                </a:cubicBezTo>
                <a:lnTo>
                  <a:pt x="225425" y="69284"/>
                </a:lnTo>
                <a:cubicBezTo>
                  <a:pt x="225425" y="67186"/>
                  <a:pt x="227623" y="65087"/>
                  <a:pt x="229821" y="65087"/>
                </a:cubicBezTo>
                <a:close/>
                <a:moveTo>
                  <a:pt x="99441" y="65087"/>
                </a:moveTo>
                <a:cubicBezTo>
                  <a:pt x="102489" y="65087"/>
                  <a:pt x="104394" y="67186"/>
                  <a:pt x="104394" y="69284"/>
                </a:cubicBezTo>
                <a:lnTo>
                  <a:pt x="104394" y="80828"/>
                </a:lnTo>
                <a:cubicBezTo>
                  <a:pt x="104394" y="83276"/>
                  <a:pt x="102489" y="85375"/>
                  <a:pt x="99441" y="85375"/>
                </a:cubicBezTo>
                <a:cubicBezTo>
                  <a:pt x="96774" y="85375"/>
                  <a:pt x="95250" y="83276"/>
                  <a:pt x="95250" y="80828"/>
                </a:cubicBezTo>
                <a:lnTo>
                  <a:pt x="95250" y="69284"/>
                </a:lnTo>
                <a:cubicBezTo>
                  <a:pt x="95250" y="67186"/>
                  <a:pt x="96774" y="65087"/>
                  <a:pt x="99441" y="65087"/>
                </a:cubicBezTo>
                <a:close/>
                <a:moveTo>
                  <a:pt x="47124" y="45326"/>
                </a:moveTo>
                <a:lnTo>
                  <a:pt x="47124" y="210801"/>
                </a:lnTo>
                <a:cubicBezTo>
                  <a:pt x="47124" y="213319"/>
                  <a:pt x="44966" y="215118"/>
                  <a:pt x="42808" y="215118"/>
                </a:cubicBezTo>
                <a:cubicBezTo>
                  <a:pt x="23742" y="215118"/>
                  <a:pt x="8993" y="230227"/>
                  <a:pt x="8993" y="248933"/>
                </a:cubicBezTo>
                <a:cubicBezTo>
                  <a:pt x="8993" y="267639"/>
                  <a:pt x="23742" y="282747"/>
                  <a:pt x="42808" y="282747"/>
                </a:cubicBezTo>
                <a:lnTo>
                  <a:pt x="282747" y="282747"/>
                </a:lnTo>
                <a:lnTo>
                  <a:pt x="282747" y="45326"/>
                </a:lnTo>
                <a:lnTo>
                  <a:pt x="47124" y="45326"/>
                </a:lnTo>
                <a:close/>
                <a:moveTo>
                  <a:pt x="38131" y="8993"/>
                </a:moveTo>
                <a:cubicBezTo>
                  <a:pt x="21583" y="10792"/>
                  <a:pt x="8993" y="25181"/>
                  <a:pt x="8993" y="42088"/>
                </a:cubicBezTo>
                <a:lnTo>
                  <a:pt x="8993" y="223032"/>
                </a:lnTo>
                <a:cubicBezTo>
                  <a:pt x="15828" y="214039"/>
                  <a:pt x="26260" y="207923"/>
                  <a:pt x="38131" y="206844"/>
                </a:cubicBezTo>
                <a:lnTo>
                  <a:pt x="38131" y="8993"/>
                </a:lnTo>
                <a:close/>
                <a:moveTo>
                  <a:pt x="42808" y="0"/>
                </a:moveTo>
                <a:cubicBezTo>
                  <a:pt x="44966" y="0"/>
                  <a:pt x="47124" y="1439"/>
                  <a:pt x="47124" y="4317"/>
                </a:cubicBezTo>
                <a:lnTo>
                  <a:pt x="47124" y="37052"/>
                </a:lnTo>
                <a:lnTo>
                  <a:pt x="287783" y="37052"/>
                </a:lnTo>
                <a:cubicBezTo>
                  <a:pt x="289582" y="37052"/>
                  <a:pt x="291741" y="38491"/>
                  <a:pt x="291741" y="41009"/>
                </a:cubicBezTo>
                <a:lnTo>
                  <a:pt x="291741" y="287424"/>
                </a:lnTo>
                <a:cubicBezTo>
                  <a:pt x="291741" y="289582"/>
                  <a:pt x="289582" y="291740"/>
                  <a:pt x="287783" y="291740"/>
                </a:cubicBezTo>
                <a:lnTo>
                  <a:pt x="42808" y="291740"/>
                </a:lnTo>
                <a:cubicBezTo>
                  <a:pt x="19065" y="291740"/>
                  <a:pt x="0" y="272675"/>
                  <a:pt x="0" y="248933"/>
                </a:cubicBezTo>
                <a:lnTo>
                  <a:pt x="0" y="42088"/>
                </a:lnTo>
                <a:cubicBezTo>
                  <a:pt x="0" y="19066"/>
                  <a:pt x="19065" y="0"/>
                  <a:pt x="4280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45703" tIns="22851" rIns="45703" bIns="22851" anchor="ctr"/>
          <a:lstStyle>
            <a:defPPr>
              <a:defRPr lang="nl-N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defTabSz="121844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737572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23" name="TextBox 1">
            <a:extLst>
              <a:ext uri="{FF2B5EF4-FFF2-40B4-BE49-F238E27FC236}">
                <a16:creationId xmlns:a16="http://schemas.microsoft.com/office/drawing/2014/main" id="{3A218CD7-65EB-131F-FD59-EA5EDBF3804B}"/>
              </a:ext>
            </a:extLst>
          </p:cNvPr>
          <p:cNvSpPr txBox="1"/>
          <p:nvPr/>
        </p:nvSpPr>
        <p:spPr>
          <a:xfrm>
            <a:off x="9057356" y="4601273"/>
            <a:ext cx="2073657" cy="892534"/>
          </a:xfrm>
          <a:prstGeom prst="rect">
            <a:avLst/>
          </a:prstGeom>
          <a:noFill/>
        </p:spPr>
        <p:txBody>
          <a:bodyPr wrap="square" lIns="45703" tIns="22851" rIns="45703" bIns="22851" rtlCol="0" anchor="b" anchorCtr="0">
            <a:spAutoFit/>
          </a:bodyPr>
          <a:lstStyle>
            <a:defPPr>
              <a:defRPr lang="nl-N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defTabSz="1218442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50" b="1">
                <a:solidFill>
                  <a:schemeClr val="accent4">
                    <a:lumMod val="75000"/>
                  </a:schemeClr>
                </a:solidFill>
                <a:latin typeface="Poppins"/>
                <a:cs typeface="Poppins"/>
              </a:rPr>
              <a:t>LOCAL</a:t>
            </a:r>
            <a:br>
              <a:rPr lang="en-US" sz="1850" b="1">
                <a:solidFill>
                  <a:schemeClr val="accent4">
                    <a:lumMod val="75000"/>
                  </a:schemeClr>
                </a:solidFill>
                <a:latin typeface="Poppins"/>
                <a:cs typeface="Poppins"/>
              </a:rPr>
            </a:br>
            <a:r>
              <a:rPr lang="en-US" sz="1850" b="1">
                <a:solidFill>
                  <a:schemeClr val="accent4">
                    <a:lumMod val="75000"/>
                  </a:schemeClr>
                </a:solidFill>
                <a:latin typeface="Poppins"/>
                <a:cs typeface="Poppins"/>
              </a:rPr>
              <a:t>EXPERTS</a:t>
            </a:r>
            <a:endParaRPr lang="en-US">
              <a:solidFill>
                <a:schemeClr val="accent4">
                  <a:lumMod val="75000"/>
                </a:schemeClr>
              </a:solidFill>
            </a:endParaRPr>
          </a:p>
          <a:p>
            <a:pPr defTabSz="1218442">
              <a:spcBef>
                <a:spcPts val="0"/>
              </a:spcBef>
              <a:spcAft>
                <a:spcPts val="0"/>
              </a:spcAft>
              <a:defRPr/>
            </a:pPr>
            <a:endParaRPr lang="en-US" sz="1850" b="1">
              <a:solidFill>
                <a:srgbClr val="5ECB95"/>
              </a:solidFill>
              <a:latin typeface="Poppins"/>
              <a:cs typeface="Poppins"/>
            </a:endParaRP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E086338E-0100-818F-08B3-DA0874BC351E}"/>
              </a:ext>
            </a:extLst>
          </p:cNvPr>
          <p:cNvSpPr txBox="1">
            <a:spLocks/>
          </p:cNvSpPr>
          <p:nvPr/>
        </p:nvSpPr>
        <p:spPr>
          <a:xfrm>
            <a:off x="9053121" y="5200082"/>
            <a:ext cx="2988065" cy="969478"/>
          </a:xfrm>
          <a:prstGeom prst="rect">
            <a:avLst/>
          </a:prstGeom>
        </p:spPr>
        <p:txBody>
          <a:bodyPr vert="horz" wrap="square" lIns="45703" tIns="22851" rIns="45703" bIns="22851" rtlCol="0" anchor="t">
            <a:spAutoFit/>
          </a:bodyPr>
          <a:lstStyle>
            <a:defPPr>
              <a:defRPr lang="nl-N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defTabSz="1450145" fontAlgn="auto">
              <a:lnSpc>
                <a:spcPts val="1751"/>
              </a:lnSpc>
              <a:spcAft>
                <a:spcPts val="0"/>
              </a:spcAft>
              <a:defRPr/>
            </a:pPr>
            <a:r>
              <a:rPr lang="en-US" sz="1850">
                <a:solidFill>
                  <a:srgbClr val="737572"/>
                </a:solidFill>
                <a:latin typeface="Lato Light"/>
                <a:ea typeface="Lato Light"/>
                <a:cs typeface="Mukta ExtraLight" panose="020B0000000000000000" pitchFamily="34" charset="77"/>
              </a:rPr>
              <a:t>Bring knowledge of the local context and have </a:t>
            </a:r>
          </a:p>
          <a:p>
            <a:pPr defTabSz="1450145" fontAlgn="auto">
              <a:lnSpc>
                <a:spcPts val="1751"/>
              </a:lnSpc>
              <a:spcAft>
                <a:spcPts val="0"/>
              </a:spcAft>
              <a:defRPr/>
            </a:pPr>
            <a:r>
              <a:rPr lang="en-US" sz="1850">
                <a:solidFill>
                  <a:srgbClr val="737572"/>
                </a:solidFill>
                <a:latin typeface="Lato Light"/>
                <a:ea typeface="Lato Light"/>
                <a:cs typeface="Mukta ExtraLight" panose="020B0000000000000000" pitchFamily="34" charset="77"/>
              </a:rPr>
              <a:t>face-to-face interactions with the entrepreneur</a:t>
            </a:r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4969D095-0C55-9F59-B414-450674CB4F37}"/>
              </a:ext>
            </a:extLst>
          </p:cNvPr>
          <p:cNvSpPr/>
          <p:nvPr/>
        </p:nvSpPr>
        <p:spPr>
          <a:xfrm>
            <a:off x="-41098" y="-5691"/>
            <a:ext cx="12277618" cy="1625913"/>
          </a:xfrm>
          <a:prstGeom prst="rect">
            <a:avLst/>
          </a:prstGeom>
          <a:solidFill>
            <a:srgbClr val="91A73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69D2E00D-573E-449C-0D5B-241ED992084C}"/>
              </a:ext>
            </a:extLst>
          </p:cNvPr>
          <p:cNvSpPr/>
          <p:nvPr/>
        </p:nvSpPr>
        <p:spPr>
          <a:xfrm>
            <a:off x="2308908" y="325317"/>
            <a:ext cx="9233232" cy="1508105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  <a:ea typeface="+mn-lt"/>
                <a:cs typeface="+mn-lt"/>
              </a:rPr>
              <a:t>SusTech4Africa: accelerator program with a unique approach</a:t>
            </a:r>
            <a:br>
              <a:rPr lang="en-US" sz="2800"/>
            </a:br>
            <a:r>
              <a:rPr lang="en-US" sz="2800" b="1">
                <a:solidFill>
                  <a:schemeClr val="bg1"/>
                </a:solidFill>
                <a:ea typeface="+mn-lt"/>
                <a:cs typeface="+mn-lt"/>
              </a:rPr>
              <a:t>by intergenerational &amp; intercultural cooperation</a:t>
            </a:r>
            <a:endParaRPr lang="en-US" sz="2800">
              <a:solidFill>
                <a:schemeClr val="bg1"/>
              </a:solidFill>
              <a:ea typeface="+mn-lt"/>
              <a:cs typeface="+mn-lt"/>
            </a:endParaRPr>
          </a:p>
          <a:p>
            <a:pPr algn="ctr"/>
            <a:endParaRPr lang="en-US" sz="3600">
              <a:solidFill>
                <a:schemeClr val="bg1"/>
              </a:solidFill>
              <a:cs typeface="Calibri"/>
            </a:endParaRPr>
          </a:p>
        </p:txBody>
      </p:sp>
      <p:pic>
        <p:nvPicPr>
          <p:cNvPr id="5" name="Picture 32">
            <a:extLst>
              <a:ext uri="{FF2B5EF4-FFF2-40B4-BE49-F238E27FC236}">
                <a16:creationId xmlns:a16="http://schemas.microsoft.com/office/drawing/2014/main" id="{EB070D65-677C-BA6A-A7B8-0511BDC27A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85" y="138164"/>
            <a:ext cx="1778123" cy="1364928"/>
          </a:xfrm>
          <a:prstGeom prst="rect">
            <a:avLst/>
          </a:prstGeom>
          <a:solidFill>
            <a:srgbClr val="91A73C"/>
          </a:solidFill>
        </p:spPr>
      </p:pic>
      <p:sp>
        <p:nvSpPr>
          <p:cNvPr id="6" name="TextBox 1">
            <a:extLst>
              <a:ext uri="{FF2B5EF4-FFF2-40B4-BE49-F238E27FC236}">
                <a16:creationId xmlns:a16="http://schemas.microsoft.com/office/drawing/2014/main" id="{6DAAEF87-179E-3062-BBF8-64FB6595B38F}"/>
              </a:ext>
            </a:extLst>
          </p:cNvPr>
          <p:cNvSpPr txBox="1"/>
          <p:nvPr/>
        </p:nvSpPr>
        <p:spPr>
          <a:xfrm>
            <a:off x="3988525" y="5351039"/>
            <a:ext cx="4463145" cy="908116"/>
          </a:xfrm>
          <a:prstGeom prst="rect">
            <a:avLst/>
          </a:prstGeom>
          <a:noFill/>
        </p:spPr>
        <p:txBody>
          <a:bodyPr wrap="square" lIns="45703" tIns="22851" rIns="45703" bIns="22851" rtlCol="0" anchor="t">
            <a:spAutoFit/>
          </a:bodyPr>
          <a:lstStyle>
            <a:defPPr>
              <a:defRPr lang="nl-N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defTabSz="121844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50" dirty="0">
                <a:solidFill>
                  <a:srgbClr val="737572"/>
                </a:solidFill>
                <a:latin typeface="Calibri" panose="020F0502020204030204"/>
                <a:cs typeface="+mn-cs"/>
              </a:rPr>
              <a:t>Allows knowledge to be shared quickly</a:t>
            </a:r>
          </a:p>
          <a:p>
            <a:pPr algn="ctr" defTabSz="121844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50" dirty="0">
                <a:solidFill>
                  <a:srgbClr val="737572"/>
                </a:solidFill>
                <a:latin typeface="Calibri" panose="020F0502020204030204"/>
                <a:cs typeface="+mn-cs"/>
              </a:rPr>
              <a:t>and efficiently, to learn from each other and to increase synergy</a:t>
            </a:r>
            <a:endParaRPr lang="en-US" sz="1850" spc="151" dirty="0">
              <a:solidFill>
                <a:srgbClr val="FFFFFF">
                  <a:lumMod val="65000"/>
                </a:srgbClr>
              </a:solidFill>
              <a:latin typeface="Poppins Light" pitchFamily="2" charset="77"/>
              <a:cs typeface="Poppins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3941847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374A158-3596-1749-800C-CDD1C3FBAAF2}"/>
              </a:ext>
            </a:extLst>
          </p:cNvPr>
          <p:cNvSpPr/>
          <p:nvPr/>
        </p:nvSpPr>
        <p:spPr>
          <a:xfrm>
            <a:off x="-41096" y="-9724"/>
            <a:ext cx="12277618" cy="1625913"/>
          </a:xfrm>
          <a:prstGeom prst="rect">
            <a:avLst/>
          </a:prstGeom>
          <a:solidFill>
            <a:srgbClr val="91A73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A0D2997-5C0A-2348-8152-A335CC48CDDE}"/>
              </a:ext>
            </a:extLst>
          </p:cNvPr>
          <p:cNvSpPr/>
          <p:nvPr/>
        </p:nvSpPr>
        <p:spPr>
          <a:xfrm>
            <a:off x="3568717" y="523413"/>
            <a:ext cx="5054589" cy="646331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en-US" sz="3600">
                <a:solidFill>
                  <a:srgbClr val="FFFFFF"/>
                </a:solidFill>
                <a:latin typeface="Lato"/>
                <a:ea typeface="Lato"/>
                <a:cs typeface="Lato"/>
              </a:rPr>
              <a:t>OVO Acceleration Fund</a:t>
            </a:r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D3255AF-D747-DE47-A659-25F943E35DE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129" y="2346937"/>
            <a:ext cx="1072082" cy="110172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42280447-91A8-1A40-B93E-9F7C3CC5850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685" y="128564"/>
            <a:ext cx="1778123" cy="136492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81C0B9C-E3EE-DC4F-AF5C-4E7B2D32D47D}"/>
              </a:ext>
            </a:extLst>
          </p:cNvPr>
          <p:cNvSpPr/>
          <p:nvPr/>
        </p:nvSpPr>
        <p:spPr>
          <a:xfrm>
            <a:off x="11113" y="1829585"/>
            <a:ext cx="12180887" cy="11924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accent6">
                    <a:lumMod val="75000"/>
                  </a:schemeClr>
                </a:solidFill>
                <a:latin typeface="Lato-Light"/>
              </a:rPr>
              <a:t>OVO</a:t>
            </a:r>
            <a:r>
              <a:rPr lang="en-US" sz="2800" b="1">
                <a:solidFill>
                  <a:schemeClr val="accent6">
                    <a:lumMod val="75000"/>
                  </a:schemeClr>
                </a:solidFill>
                <a:latin typeface="Lato-Light"/>
              </a:rPr>
              <a:t> </a:t>
            </a:r>
            <a:r>
              <a:rPr lang="en-US" sz="2800">
                <a:solidFill>
                  <a:schemeClr val="accent6">
                    <a:lumMod val="75000"/>
                  </a:schemeClr>
                </a:solidFill>
                <a:latin typeface="Lato" panose="020F0502020204030203" pitchFamily="34" charset="77"/>
              </a:rPr>
              <a:t>Acceleration Fund = </a:t>
            </a:r>
            <a:r>
              <a:rPr lang="en-US" sz="2800" b="1">
                <a:solidFill>
                  <a:srgbClr val="237C89"/>
                </a:solidFill>
                <a:latin typeface="Lato" panose="020F0502020204030203"/>
              </a:rPr>
              <a:t>revolving loan fund for sustainable business projects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10F5140-19AD-7845-BF34-8352856420F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740" y="5620362"/>
            <a:ext cx="996448" cy="1019407"/>
          </a:xfrm>
          <a:prstGeom prst="rect">
            <a:avLst/>
          </a:prstGeom>
        </p:spPr>
      </p:pic>
      <p:sp>
        <p:nvSpPr>
          <p:cNvPr id="9" name="Rectangle 2">
            <a:extLst>
              <a:ext uri="{FF2B5EF4-FFF2-40B4-BE49-F238E27FC236}">
                <a16:creationId xmlns:a16="http://schemas.microsoft.com/office/drawing/2014/main" id="{2C8E7E80-6CB5-3043-8D51-457E6BC53BA8}"/>
              </a:ext>
            </a:extLst>
          </p:cNvPr>
          <p:cNvSpPr/>
          <p:nvPr/>
        </p:nvSpPr>
        <p:spPr>
          <a:xfrm>
            <a:off x="490461" y="2959921"/>
            <a:ext cx="10317279" cy="393954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The OVO Acceleration Fund manages contributions from individuals and companies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>
                <a:latin typeface="Lato Light"/>
                <a:ea typeface="Lato Light"/>
                <a:cs typeface="Lato Light"/>
              </a:rPr>
              <a:t>We transform your donation into an affordable loan </a:t>
            </a:r>
            <a:endParaRPr lang="en-US" sz="200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Once it has been reimbursed, the money (with interest) comes back into the fund and made available to other </a:t>
            </a:r>
            <a:r>
              <a:rPr lang="en-US" sz="200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Afropreneurs</a:t>
            </a:r>
            <a:r>
              <a:rPr lang="en-US" sz="200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 = </a:t>
            </a:r>
          </a:p>
          <a:p>
            <a:endParaRPr lang="en-US" sz="2000">
              <a:latin typeface="Lato-Light"/>
            </a:endParaRPr>
          </a:p>
          <a:p>
            <a:pPr marL="3429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SME’s can take out a loan of up to € 50.000 (interest rate of 7%, 1 to 5 years)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Max 50% from the fund 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Co-investment by business angels</a:t>
            </a:r>
          </a:p>
          <a:p>
            <a:endParaRPr lang="en-US" sz="2000" i="1">
              <a:latin typeface="Lato-Light"/>
            </a:endParaRPr>
          </a:p>
        </p:txBody>
      </p:sp>
      <p:pic>
        <p:nvPicPr>
          <p:cNvPr id="12" name="Picture 13">
            <a:extLst>
              <a:ext uri="{FF2B5EF4-FFF2-40B4-BE49-F238E27FC236}">
                <a16:creationId xmlns:a16="http://schemas.microsoft.com/office/drawing/2014/main" id="{22386729-DC64-4E4D-8114-02B261A74E4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7527" y="4359378"/>
            <a:ext cx="1268012" cy="610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9246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Oval 32">
            <a:extLst>
              <a:ext uri="{FF2B5EF4-FFF2-40B4-BE49-F238E27FC236}">
                <a16:creationId xmlns:a16="http://schemas.microsoft.com/office/drawing/2014/main" id="{EBF4EC20-60E9-CF4F-BC36-E1A495ABF49F}"/>
              </a:ext>
            </a:extLst>
          </p:cNvPr>
          <p:cNvSpPr/>
          <p:nvPr/>
        </p:nvSpPr>
        <p:spPr>
          <a:xfrm>
            <a:off x="6527815" y="4275123"/>
            <a:ext cx="2265253" cy="226525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62BB89CC-87BC-1849-BA4E-BBFDA8DDFE97}"/>
              </a:ext>
            </a:extLst>
          </p:cNvPr>
          <p:cNvSpPr/>
          <p:nvPr/>
        </p:nvSpPr>
        <p:spPr>
          <a:xfrm>
            <a:off x="6527815" y="1818950"/>
            <a:ext cx="2265253" cy="2265253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CEEE9700-7A11-2349-AE5A-845BC4610EBD}"/>
              </a:ext>
            </a:extLst>
          </p:cNvPr>
          <p:cNvSpPr/>
          <p:nvPr/>
        </p:nvSpPr>
        <p:spPr>
          <a:xfrm>
            <a:off x="717164" y="4281663"/>
            <a:ext cx="2265253" cy="2265253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20C13DB-7CBB-6B46-B35A-9659BDD43C78}"/>
              </a:ext>
            </a:extLst>
          </p:cNvPr>
          <p:cNvSpPr/>
          <p:nvPr/>
        </p:nvSpPr>
        <p:spPr>
          <a:xfrm>
            <a:off x="-42809" y="-44939"/>
            <a:ext cx="12277618" cy="1625913"/>
          </a:xfrm>
          <a:prstGeom prst="rect">
            <a:avLst/>
          </a:prstGeom>
          <a:solidFill>
            <a:srgbClr val="91A73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69B4F53-EF37-DB4F-A8B8-DEA6F8F04DD6}"/>
              </a:ext>
            </a:extLst>
          </p:cNvPr>
          <p:cNvSpPr/>
          <p:nvPr/>
        </p:nvSpPr>
        <p:spPr>
          <a:xfrm>
            <a:off x="4607294" y="459939"/>
            <a:ext cx="29774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>
                <a:solidFill>
                  <a:srgbClr val="FFFFFF"/>
                </a:solidFill>
                <a:latin typeface="Lato" panose="020F0502020204030203" pitchFamily="34" charset="77"/>
                <a:ea typeface="Lato"/>
                <a:cs typeface="Lato"/>
              </a:rPr>
              <a:t>Our strengths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EE9BDD63-5383-C245-8A08-7BEFF97DB84A}"/>
              </a:ext>
            </a:extLst>
          </p:cNvPr>
          <p:cNvSpPr/>
          <p:nvPr/>
        </p:nvSpPr>
        <p:spPr>
          <a:xfrm>
            <a:off x="703977" y="1818950"/>
            <a:ext cx="2265253" cy="2265253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3CC7F37-6804-5745-B651-4F5E2C1D5325}"/>
              </a:ext>
            </a:extLst>
          </p:cNvPr>
          <p:cNvSpPr/>
          <p:nvPr/>
        </p:nvSpPr>
        <p:spPr>
          <a:xfrm>
            <a:off x="3120650" y="2212409"/>
            <a:ext cx="30267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</a:pPr>
            <a:r>
              <a:rPr lang="en-US">
                <a:latin typeface="Lato" panose="020F0502020204030203" pitchFamily="34" charset="77"/>
                <a:ea typeface="Lato"/>
                <a:cs typeface="Lato"/>
              </a:rPr>
              <a:t>Sustainable economic projects with social impact: a differentiated project portfolio </a:t>
            </a:r>
            <a:r>
              <a:rPr lang="nl-BE">
                <a:latin typeface="Lato" panose="020F0502020204030203" pitchFamily="34" charset="77"/>
                <a:ea typeface="Lato"/>
                <a:cs typeface="Lato"/>
              </a:rPr>
              <a:t> </a:t>
            </a:r>
          </a:p>
        </p:txBody>
      </p:sp>
      <p:sp>
        <p:nvSpPr>
          <p:cNvPr id="19" name="Rectangle 18" descr="Duurzaamheid">
            <a:extLst>
              <a:ext uri="{FF2B5EF4-FFF2-40B4-BE49-F238E27FC236}">
                <a16:creationId xmlns:a16="http://schemas.microsoft.com/office/drawing/2014/main" id="{741E390C-8321-8A4C-85FD-A6A5D4F356D8}"/>
              </a:ext>
            </a:extLst>
          </p:cNvPr>
          <p:cNvSpPr/>
          <p:nvPr/>
        </p:nvSpPr>
        <p:spPr>
          <a:xfrm>
            <a:off x="866511" y="1935475"/>
            <a:ext cx="1966561" cy="1966561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nl-BE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F9F3D5B9-3DB2-084A-B739-17A35423FDC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85" y="103002"/>
            <a:ext cx="1778123" cy="1364928"/>
          </a:xfrm>
          <a:prstGeom prst="rect">
            <a:avLst/>
          </a:prstGeom>
        </p:spPr>
      </p:pic>
      <p:sp>
        <p:nvSpPr>
          <p:cNvPr id="23" name="Rectangle 22" descr="Gloeilamp">
            <a:extLst>
              <a:ext uri="{FF2B5EF4-FFF2-40B4-BE49-F238E27FC236}">
                <a16:creationId xmlns:a16="http://schemas.microsoft.com/office/drawing/2014/main" id="{7743C3BE-9A9A-764C-954E-74DC81E71D76}"/>
              </a:ext>
            </a:extLst>
          </p:cNvPr>
          <p:cNvSpPr/>
          <p:nvPr/>
        </p:nvSpPr>
        <p:spPr>
          <a:xfrm>
            <a:off x="1068728" y="4669906"/>
            <a:ext cx="1527119" cy="1527119"/>
          </a:xfrm>
          <a:prstGeom prst="rect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nl-BE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AF32AB8-2B07-1948-9448-F36BEB8A8C6F}"/>
              </a:ext>
            </a:extLst>
          </p:cNvPr>
          <p:cNvSpPr/>
          <p:nvPr/>
        </p:nvSpPr>
        <p:spPr>
          <a:xfrm>
            <a:off x="3149529" y="4801490"/>
            <a:ext cx="24897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</a:pPr>
            <a:r>
              <a:rPr lang="en-US">
                <a:latin typeface="Lato" panose="020F0502020204030203" pitchFamily="34" charset="77"/>
                <a:ea typeface="Lato"/>
                <a:cs typeface="Lato"/>
              </a:rPr>
              <a:t>Access to expertise to stimulate creativity and knowledge transfer </a:t>
            </a:r>
            <a:r>
              <a:rPr lang="nl-BE">
                <a:latin typeface="Lato" panose="020F0502020204030203" pitchFamily="34" charset="77"/>
                <a:ea typeface="Lato"/>
                <a:cs typeface="Lato"/>
              </a:rPr>
              <a:t> </a:t>
            </a:r>
            <a:endParaRPr lang="en-US">
              <a:latin typeface="Lato" panose="020F0502020204030203" pitchFamily="34" charset="77"/>
              <a:ea typeface="Lato"/>
              <a:cs typeface="Lato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88EA7BF-6EFA-3E43-8900-9736DB876E19}"/>
              </a:ext>
            </a:extLst>
          </p:cNvPr>
          <p:cNvSpPr/>
          <p:nvPr/>
        </p:nvSpPr>
        <p:spPr>
          <a:xfrm>
            <a:off x="8969340" y="2475534"/>
            <a:ext cx="275683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</a:pPr>
            <a:r>
              <a:rPr lang="en-US">
                <a:latin typeface="Lato" panose="020F0502020204030203" pitchFamily="34" charset="77"/>
                <a:ea typeface="Lato"/>
                <a:cs typeface="Lato"/>
              </a:rPr>
              <a:t>A very extensive network of like-minded people</a:t>
            </a:r>
            <a:br>
              <a:rPr lang="nl-BE">
                <a:latin typeface="Lato" panose="020F0502020204030203" pitchFamily="34" charset="77"/>
                <a:ea typeface="Lato"/>
                <a:cs typeface="Lato"/>
              </a:rPr>
            </a:br>
            <a:endParaRPr lang="en-US">
              <a:latin typeface="Lato" panose="020F0502020204030203" pitchFamily="34" charset="77"/>
              <a:ea typeface="Lato"/>
              <a:cs typeface="Lato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FE9B110-73C0-5B44-A9F4-4570D367DC25}"/>
              </a:ext>
            </a:extLst>
          </p:cNvPr>
          <p:cNvSpPr/>
          <p:nvPr/>
        </p:nvSpPr>
        <p:spPr>
          <a:xfrm>
            <a:off x="8969340" y="4802736"/>
            <a:ext cx="2442713" cy="147732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lvl="0">
              <a:lnSpc>
                <a:spcPct val="100000"/>
              </a:lnSpc>
            </a:pPr>
            <a:r>
              <a:rPr lang="en-US">
                <a:latin typeface="Lato"/>
                <a:ea typeface="Lato"/>
                <a:cs typeface="Lato"/>
              </a:rPr>
              <a:t>A professional team supported by experienced volunteers</a:t>
            </a:r>
            <a:br>
              <a:rPr lang="nl-BE">
                <a:latin typeface="Lato"/>
                <a:ea typeface="Lato"/>
                <a:cs typeface="Lato"/>
              </a:rPr>
            </a:br>
            <a:endParaRPr lang="en-US">
              <a:latin typeface="Lato"/>
              <a:ea typeface="Lato"/>
              <a:cs typeface="Calibri Light" panose="020F0302020204030204"/>
            </a:endParaRPr>
          </a:p>
        </p:txBody>
      </p:sp>
      <p:sp>
        <p:nvSpPr>
          <p:cNvPr id="29" name="Rectangle 28" descr="Wi-Fi">
            <a:extLst>
              <a:ext uri="{FF2B5EF4-FFF2-40B4-BE49-F238E27FC236}">
                <a16:creationId xmlns:a16="http://schemas.microsoft.com/office/drawing/2014/main" id="{710F2A5B-95E5-F04E-8168-B1E7652C165F}"/>
              </a:ext>
            </a:extLst>
          </p:cNvPr>
          <p:cNvSpPr/>
          <p:nvPr/>
        </p:nvSpPr>
        <p:spPr>
          <a:xfrm>
            <a:off x="6582001" y="1951326"/>
            <a:ext cx="2156882" cy="2063724"/>
          </a:xfrm>
          <a:prstGeom prst="rect">
            <a:avLst/>
          </a:prstGeom>
          <a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nl-BE"/>
          </a:p>
        </p:txBody>
      </p:sp>
      <p:sp>
        <p:nvSpPr>
          <p:cNvPr id="30" name="Rectangle 29" descr="Groep">
            <a:extLst>
              <a:ext uri="{FF2B5EF4-FFF2-40B4-BE49-F238E27FC236}">
                <a16:creationId xmlns:a16="http://schemas.microsoft.com/office/drawing/2014/main" id="{B8E9A33F-F9B3-8546-91EF-C096126F5BDE}"/>
              </a:ext>
            </a:extLst>
          </p:cNvPr>
          <p:cNvSpPr/>
          <p:nvPr/>
        </p:nvSpPr>
        <p:spPr>
          <a:xfrm>
            <a:off x="6955606" y="4678999"/>
            <a:ext cx="1448656" cy="1448656"/>
          </a:xfrm>
          <a:prstGeom prst="rect">
            <a:avLst/>
          </a:prstGeom>
          <a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638716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5256B2B-43E5-124C-B00B-42FEA3E44F3A}"/>
              </a:ext>
            </a:extLst>
          </p:cNvPr>
          <p:cNvSpPr/>
          <p:nvPr/>
        </p:nvSpPr>
        <p:spPr>
          <a:xfrm>
            <a:off x="0" y="-1"/>
            <a:ext cx="12181867" cy="1455466"/>
          </a:xfrm>
          <a:prstGeom prst="rect">
            <a:avLst/>
          </a:prstGeom>
          <a:solidFill>
            <a:srgbClr val="91A73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B6AA197-5785-4649-8B7B-1E881A60BAF9}"/>
              </a:ext>
            </a:extLst>
          </p:cNvPr>
          <p:cNvSpPr/>
          <p:nvPr/>
        </p:nvSpPr>
        <p:spPr>
          <a:xfrm>
            <a:off x="3353442" y="466324"/>
            <a:ext cx="54861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>
                <a:solidFill>
                  <a:srgbClr val="FFFFFF"/>
                </a:solidFill>
                <a:latin typeface="Lato"/>
                <a:ea typeface="Lato"/>
                <a:cs typeface="Lato"/>
              </a:rPr>
              <a:t>Our impact in figures – 2022</a:t>
            </a:r>
            <a:endParaRPr lang="en-US" sz="3600">
              <a:latin typeface="Lato" panose="020F0502020204030203" pitchFamily="34" charset="77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D2A445C-DFD4-7843-A794-2C67FA6D077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781" y="108208"/>
            <a:ext cx="1778123" cy="136492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4F97DC1-8BD1-564B-9081-70B951FA00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6292" y="2407090"/>
            <a:ext cx="7952629" cy="3713569"/>
          </a:xfrm>
          <a:prstGeom prst="rect">
            <a:avLst/>
          </a:prstGeom>
          <a:ln>
            <a:solidFill>
              <a:schemeClr val="accent6"/>
            </a:solidFill>
          </a:ln>
        </p:spPr>
      </p:pic>
    </p:spTree>
    <p:extLst>
      <p:ext uri="{BB962C8B-B14F-4D97-AF65-F5344CB8AC3E}">
        <p14:creationId xmlns:p14="http://schemas.microsoft.com/office/powerpoint/2010/main" val="186502804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7EDA958DCECAC42BE4137419F40A758" ma:contentTypeVersion="17" ma:contentTypeDescription="Een nieuw document maken." ma:contentTypeScope="" ma:versionID="ec1e59cda782302a982e3b0e2c148829">
  <xsd:schema xmlns:xsd="http://www.w3.org/2001/XMLSchema" xmlns:xs="http://www.w3.org/2001/XMLSchema" xmlns:p="http://schemas.microsoft.com/office/2006/metadata/properties" xmlns:ns2="750c14b1-1cb9-40cc-8096-513c4c5ea0b6" xmlns:ns3="2cd665ab-3433-48f3-b78d-d491865014cf" targetNamespace="http://schemas.microsoft.com/office/2006/metadata/properties" ma:root="true" ma:fieldsID="6613b50a32b9a3675b97022e0fcb019e" ns2:_="" ns3:_="">
    <xsd:import namespace="750c14b1-1cb9-40cc-8096-513c4c5ea0b6"/>
    <xsd:import namespace="2cd665ab-3433-48f3-b78d-d491865014cf"/>
    <xsd:element name="properties">
      <xsd:complexType>
        <xsd:sequence>
          <xsd:element name="documentManagement">
            <xsd:complexType>
              <xsd:all>
                <xsd:element ref="ns2:Cijfer" minOccurs="0"/>
                <xsd:element ref="ns2:Cijfer_x0020_Projectenportefeuille" minOccurs="0"/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0c14b1-1cb9-40cc-8096-513c4c5ea0b6" elementFormDefault="qualified">
    <xsd:import namespace="http://schemas.microsoft.com/office/2006/documentManagement/types"/>
    <xsd:import namespace="http://schemas.microsoft.com/office/infopath/2007/PartnerControls"/>
    <xsd:element name="Cijfer" ma:index="8" nillable="true" ma:displayName="Cijfer" ma:internalName="Cijfer">
      <xsd:simpleType>
        <xsd:restriction base="dms:Number"/>
      </xsd:simpleType>
    </xsd:element>
    <xsd:element name="Cijfer_x0020_Projectenportefeuille" ma:index="9" nillable="true" ma:displayName="Cijfer Projectenportefeuille" ma:internalName="Cijfer_x0020_Projectenportefeuille">
      <xsd:simpleType>
        <xsd:restriction base="dms:Number"/>
      </xsd:simpleType>
    </xsd:element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Afbeeldingtags" ma:readOnly="false" ma:fieldId="{5cf76f15-5ced-4ddc-b409-7134ff3c332f}" ma:taxonomyMulti="true" ma:sspId="e38aa8a9-2314-4ff2-81f2-761ac3176da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d665ab-3433-48f3-b78d-d491865014c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9395e4b0-f604-4281-a254-fbf3f5e79dab}" ma:internalName="TaxCatchAll" ma:showField="CatchAllData" ma:web="2cd665ab-3433-48f3-b78d-d491865014c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cd665ab-3433-48f3-b78d-d491865014cf" xsi:nil="true"/>
    <lcf76f155ced4ddcb4097134ff3c332f xmlns="750c14b1-1cb9-40cc-8096-513c4c5ea0b6">
      <Terms xmlns="http://schemas.microsoft.com/office/infopath/2007/PartnerControls"/>
    </lcf76f155ced4ddcb4097134ff3c332f>
    <SharedWithUsers xmlns="2cd665ab-3433-48f3-b78d-d491865014cf">
      <UserInfo>
        <DisplayName/>
        <AccountId xsi:nil="true"/>
        <AccountType/>
      </UserInfo>
    </SharedWithUsers>
    <MediaLengthInSeconds xmlns="750c14b1-1cb9-40cc-8096-513c4c5ea0b6" xsi:nil="true"/>
    <Cijfer xmlns="750c14b1-1cb9-40cc-8096-513c4c5ea0b6" xsi:nil="true"/>
    <Cijfer_x0020_Projectenportefeuille xmlns="750c14b1-1cb9-40cc-8096-513c4c5ea0b6" xsi:nil="true"/>
  </documentManagement>
</p:properties>
</file>

<file path=customXml/itemProps1.xml><?xml version="1.0" encoding="utf-8"?>
<ds:datastoreItem xmlns:ds="http://schemas.openxmlformats.org/officeDocument/2006/customXml" ds:itemID="{5F98D3E3-BDD1-4577-B52B-10748372CC9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B7C51BB-A21B-4427-A9E1-7FF4385790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50c14b1-1cb9-40cc-8096-513c4c5ea0b6"/>
    <ds:schemaRef ds:uri="2cd665ab-3433-48f3-b78d-d491865014c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66DBC06-09FB-4645-A866-6DD22A60BB49}">
  <ds:schemaRefs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purl.org/dc/elements/1.1/"/>
    <ds:schemaRef ds:uri="http://www.w3.org/XML/1998/namespace"/>
    <ds:schemaRef ds:uri="2cd665ab-3433-48f3-b78d-d491865014cf"/>
    <ds:schemaRef ds:uri="http://purl.org/dc/terms/"/>
    <ds:schemaRef ds:uri="http://schemas.openxmlformats.org/package/2006/metadata/core-properties"/>
    <ds:schemaRef ds:uri="750c14b1-1cb9-40cc-8096-513c4c5ea0b6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596</Words>
  <Application>Microsoft Office PowerPoint</Application>
  <PresentationFormat>Breedbeeld</PresentationFormat>
  <Paragraphs>94</Paragraphs>
  <Slides>12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11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24" baseType="lpstr">
      <vt:lpstr>Arial</vt:lpstr>
      <vt:lpstr>Calibri</vt:lpstr>
      <vt:lpstr>Calibri Light</vt:lpstr>
      <vt:lpstr>Lato</vt:lpstr>
      <vt:lpstr>Lato Light</vt:lpstr>
      <vt:lpstr>Lato Medium</vt:lpstr>
      <vt:lpstr>Lato-Light</vt:lpstr>
      <vt:lpstr>Poppins</vt:lpstr>
      <vt:lpstr>Poppins Light</vt:lpstr>
      <vt:lpstr>Wingdings</vt:lpstr>
      <vt:lpstr>Wingdings,Sans-Serif</vt:lpstr>
      <vt:lpstr>Kantoorthema</vt:lpstr>
      <vt:lpstr>PowerPoint-presentatie</vt:lpstr>
      <vt:lpstr>PowerPoint-presentatie</vt:lpstr>
      <vt:lpstr>De missie van OVO  </vt:lpstr>
      <vt:lpstr>PowerPoint-presentatie</vt:lpstr>
      <vt:lpstr>PowerPoint-presentatie</vt:lpstr>
      <vt:lpstr>SusTech4Africa: acceleratorprogramma met een uneke aanpak door intergenerationele &amp; interculturele samenwerking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Anne-lise Passelecq</dc:creator>
  <cp:lastModifiedBy>Anne-Lise Passelecq</cp:lastModifiedBy>
  <cp:revision>23</cp:revision>
  <dcterms:created xsi:type="dcterms:W3CDTF">2018-11-05T08:50:23Z</dcterms:created>
  <dcterms:modified xsi:type="dcterms:W3CDTF">2023-10-02T10:48:12Z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0x010100C7EDA958DCECAC42BE4137419F40A758</vt:lpwstr>
  </property>
  <property fmtid="{D5CDD505-2E9C-101B-9397-08002B2CF9AE}" pid="3" name="MediaServiceImageTags">
    <vt:lpwstr/>
  </property>
  <property fmtid="{D5CDD505-2E9C-101B-9397-08002B2CF9AE}" pid="4" name="Order">
    <vt:r8>4111000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_ExtendedDescription">
    <vt:lpwstr/>
  </property>
  <property fmtid="{D5CDD505-2E9C-101B-9397-08002B2CF9AE}" pid="10" name="TriggerFlowInfo">
    <vt:lpwstr/>
  </property>
  <property fmtid="{D5CDD505-2E9C-101B-9397-08002B2CF9AE}" pid="11" name="_SharedFileIndex">
    <vt:lpwstr/>
  </property>
  <property fmtid="{D5CDD505-2E9C-101B-9397-08002B2CF9AE}" pid="12" name="_SourceUrl">
    <vt:lpwstr/>
  </property>
</Properties>
</file>