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DBABA-B37A-AFD2-1DCC-8F9DC8EE1A5E}" v="2" dt="2024-02-22T08:56:37.136"/>
    <p1510:client id="{B00F15A0-10F1-4FFD-840A-DD9CE3606E65}" v="1" dt="2024-02-22T08:56:56.211"/>
    <p1510:client id="{CBBCB5DA-F54C-40A7-8017-A0DD6FDA622F}" v="3" dt="2024-02-22T08:54:31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lise Passelecq" userId="b5069077-873e-40ac-8e13-789e7ef36e0b" providerId="ADAL" clId="{B00F15A0-10F1-4FFD-840A-DD9CE3606E65}"/>
    <pc:docChg chg="modSld">
      <pc:chgData name="Anne-lise Passelecq" userId="b5069077-873e-40ac-8e13-789e7ef36e0b" providerId="ADAL" clId="{B00F15A0-10F1-4FFD-840A-DD9CE3606E65}" dt="2024-02-22T08:57:09.009" v="26"/>
      <pc:docMkLst>
        <pc:docMk/>
      </pc:docMkLst>
      <pc:sldChg chg="addSp modSp mod">
        <pc:chgData name="Anne-lise Passelecq" userId="b5069077-873e-40ac-8e13-789e7ef36e0b" providerId="ADAL" clId="{B00F15A0-10F1-4FFD-840A-DD9CE3606E65}" dt="2024-02-22T08:57:09.009" v="26"/>
        <pc:sldMkLst>
          <pc:docMk/>
          <pc:sldMk cId="1887451266" sldId="257"/>
        </pc:sldMkLst>
        <pc:spChg chg="mod">
          <ac:chgData name="Anne-lise Passelecq" userId="b5069077-873e-40ac-8e13-789e7ef36e0b" providerId="ADAL" clId="{B00F15A0-10F1-4FFD-840A-DD9CE3606E65}" dt="2024-02-22T08:57:09.009" v="26"/>
          <ac:spMkLst>
            <pc:docMk/>
            <pc:sldMk cId="1887451266" sldId="257"/>
            <ac:spMk id="6" creationId="{0BD0A5BA-086E-F34E-89F0-0168001D1C90}"/>
          </ac:spMkLst>
        </pc:spChg>
        <pc:picChg chg="add mod">
          <ac:chgData name="Anne-lise Passelecq" userId="b5069077-873e-40ac-8e13-789e7ef36e0b" providerId="ADAL" clId="{B00F15A0-10F1-4FFD-840A-DD9CE3606E65}" dt="2024-02-22T08:56:59.755" v="3" actId="1076"/>
          <ac:picMkLst>
            <pc:docMk/>
            <pc:sldMk cId="1887451266" sldId="257"/>
            <ac:picMk id="4" creationId="{A1331541-953E-CE97-BC37-27CB1064DBB8}"/>
          </ac:picMkLst>
        </pc:picChg>
      </pc:sldChg>
    </pc:docChg>
  </pc:docChgLst>
  <pc:docChgLst>
    <pc:chgData name="Anne-lise Passelecq" userId="S::anne-lise@ondernemersvoorondernemers.be::b5069077-873e-40ac-8e13-789e7ef36e0b" providerId="AD" clId="Web-{6BDDBABA-B37A-AFD2-1DCC-8F9DC8EE1A5E}"/>
    <pc:docChg chg="modSld">
      <pc:chgData name="Anne-lise Passelecq" userId="S::anne-lise@ondernemersvoorondernemers.be::b5069077-873e-40ac-8e13-789e7ef36e0b" providerId="AD" clId="Web-{6BDDBABA-B37A-AFD2-1DCC-8F9DC8EE1A5E}" dt="2024-02-22T08:56:37.136" v="1"/>
      <pc:docMkLst>
        <pc:docMk/>
      </pc:docMkLst>
      <pc:sldChg chg="delSp">
        <pc:chgData name="Anne-lise Passelecq" userId="S::anne-lise@ondernemersvoorondernemers.be::b5069077-873e-40ac-8e13-789e7ef36e0b" providerId="AD" clId="Web-{6BDDBABA-B37A-AFD2-1DCC-8F9DC8EE1A5E}" dt="2024-02-22T08:56:37.136" v="1"/>
        <pc:sldMkLst>
          <pc:docMk/>
          <pc:sldMk cId="1887451266" sldId="257"/>
        </pc:sldMkLst>
        <pc:picChg chg="del">
          <ac:chgData name="Anne-lise Passelecq" userId="S::anne-lise@ondernemersvoorondernemers.be::b5069077-873e-40ac-8e13-789e7ef36e0b" providerId="AD" clId="Web-{6BDDBABA-B37A-AFD2-1DCC-8F9DC8EE1A5E}" dt="2024-02-22T08:56:37.136" v="1"/>
          <ac:picMkLst>
            <pc:docMk/>
            <pc:sldMk cId="1887451266" sldId="257"/>
            <ac:picMk id="4" creationId="{00000000-0000-0000-0000-000000000000}"/>
          </ac:picMkLst>
        </pc:picChg>
        <pc:picChg chg="del">
          <ac:chgData name="Anne-lise Passelecq" userId="S::anne-lise@ondernemersvoorondernemers.be::b5069077-873e-40ac-8e13-789e7ef36e0b" providerId="AD" clId="Web-{6BDDBABA-B37A-AFD2-1DCC-8F9DC8EE1A5E}" dt="2024-02-22T08:56:35.807" v="0"/>
          <ac:picMkLst>
            <pc:docMk/>
            <pc:sldMk cId="1887451266" sldId="257"/>
            <ac:picMk id="5" creationId="{5F892075-DA0B-022D-9250-3E79E10BCA98}"/>
          </ac:picMkLst>
        </pc:picChg>
      </pc:sldChg>
    </pc:docChg>
  </pc:docChgLst>
  <pc:docChgLst>
    <pc:chgData name="Anne-lise Passelecq" userId="b5069077-873e-40ac-8e13-789e7ef36e0b" providerId="ADAL" clId="{CBBCB5DA-F54C-40A7-8017-A0DD6FDA622F}"/>
    <pc:docChg chg="modSld">
      <pc:chgData name="Anne-lise Passelecq" userId="b5069077-873e-40ac-8e13-789e7ef36e0b" providerId="ADAL" clId="{CBBCB5DA-F54C-40A7-8017-A0DD6FDA622F}" dt="2024-02-22T08:54:31.640" v="2" actId="27614"/>
      <pc:docMkLst>
        <pc:docMk/>
      </pc:docMkLst>
      <pc:sldChg chg="addSp modSp mod">
        <pc:chgData name="Anne-lise Passelecq" userId="b5069077-873e-40ac-8e13-789e7ef36e0b" providerId="ADAL" clId="{CBBCB5DA-F54C-40A7-8017-A0DD6FDA622F}" dt="2024-02-22T08:54:31.640" v="2" actId="27614"/>
        <pc:sldMkLst>
          <pc:docMk/>
          <pc:sldMk cId="1887451266" sldId="257"/>
        </pc:sldMkLst>
        <pc:picChg chg="add mod">
          <ac:chgData name="Anne-lise Passelecq" userId="b5069077-873e-40ac-8e13-789e7ef36e0b" providerId="ADAL" clId="{CBBCB5DA-F54C-40A7-8017-A0DD6FDA622F}" dt="2024-02-22T08:54:31.640" v="2" actId="27614"/>
          <ac:picMkLst>
            <pc:docMk/>
            <pc:sldMk cId="1887451266" sldId="257"/>
            <ac:picMk id="5" creationId="{5F892075-DA0B-022D-9250-3E79E10BCA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9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0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8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7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9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6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ED294-3401-418F-B863-4BAE7C8177C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774B-4AA2-4BE5-B3AB-C4A649E73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0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76FF77-1160-EF4F-94EF-6002F6FF1AA5}"/>
              </a:ext>
            </a:extLst>
          </p:cNvPr>
          <p:cNvSpPr/>
          <p:nvPr/>
        </p:nvSpPr>
        <p:spPr>
          <a:xfrm>
            <a:off x="-41096" y="-547051"/>
            <a:ext cx="12277618" cy="1625913"/>
          </a:xfrm>
          <a:prstGeom prst="rect">
            <a:avLst/>
          </a:prstGeom>
          <a:solidFill>
            <a:srgbClr val="91A73C"/>
          </a:solidFill>
          <a:ln>
            <a:solidFill>
              <a:srgbClr val="91A7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0A5BA-086E-F34E-89F0-0168001D1C90}"/>
              </a:ext>
            </a:extLst>
          </p:cNvPr>
          <p:cNvSpPr/>
          <p:nvPr/>
        </p:nvSpPr>
        <p:spPr>
          <a:xfrm>
            <a:off x="560764" y="4375284"/>
            <a:ext cx="71448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Lato"/>
                <a:cs typeface="Lato"/>
              </a:rPr>
              <a:t>Entrepreneurs  </a:t>
            </a:r>
            <a:br>
              <a:rPr lang="nl-N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rPr>
            </a:br>
            <a:r>
              <a:rPr lang="nl-N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  <a:ea typeface="Lato"/>
                <a:cs typeface="Lato"/>
              </a:rPr>
              <a:t>pour Entrepreneurs</a:t>
            </a:r>
            <a:br>
              <a:rPr lang="nl-N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77"/>
              </a:rPr>
            </a:br>
            <a:endParaRPr lang="nl-NL" sz="36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77"/>
            </a:endParaRP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  <a:latin typeface="Lato Light" panose="020F030202020403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5B0512-E91E-C94B-84C6-A67CBED41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31" y="-20237"/>
            <a:ext cx="7370442" cy="56577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C5EFF4-E388-5046-B74C-193037DECC55}"/>
              </a:ext>
            </a:extLst>
          </p:cNvPr>
          <p:cNvSpPr/>
          <p:nvPr/>
        </p:nvSpPr>
        <p:spPr>
          <a:xfrm>
            <a:off x="560764" y="5728102"/>
            <a:ext cx="97595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>
                <a:solidFill>
                  <a:schemeClr val="accent6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Lato Light"/>
              </a:rPr>
              <a:t>Team X</a:t>
            </a:r>
          </a:p>
        </p:txBody>
      </p:sp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A1331541-953E-CE97-BC37-27CB1064D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56" y="5846064"/>
            <a:ext cx="3895344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512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73951BFACF9438BC70908AA050B04" ma:contentTypeVersion="15" ma:contentTypeDescription="Een nieuw document maken." ma:contentTypeScope="" ma:versionID="f8585822140a461a8aa725583151c0ef">
  <xsd:schema xmlns:xsd="http://www.w3.org/2001/XMLSchema" xmlns:xs="http://www.w3.org/2001/XMLSchema" xmlns:p="http://schemas.microsoft.com/office/2006/metadata/properties" xmlns:ns2="9dcbf3ed-c405-4315-aed1-1ae13ea4a488" xmlns:ns3="362c12ab-8ab9-4321-aee6-fc3aa5f667d6" targetNamespace="http://schemas.microsoft.com/office/2006/metadata/properties" ma:root="true" ma:fieldsID="aa8b4bb70739ce7f22fe8db205bb9d2d" ns2:_="" ns3:_="">
    <xsd:import namespace="9dcbf3ed-c405-4315-aed1-1ae13ea4a488"/>
    <xsd:import namespace="362c12ab-8ab9-4321-aee6-fc3aa5f667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bf3ed-c405-4315-aed1-1ae13ea4a4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e38aa8a9-2314-4ff2-81f2-761ac3176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c12ab-8ab9-4321-aee6-fc3aa5f667d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14a5a7b-f512-4299-a646-e249fe477f83}" ma:internalName="TaxCatchAll" ma:showField="CatchAllData" ma:web="362c12ab-8ab9-4321-aee6-fc3aa5f667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2c12ab-8ab9-4321-aee6-fc3aa5f667d6" xsi:nil="true"/>
    <lcf76f155ced4ddcb4097134ff3c332f xmlns="9dcbf3ed-c405-4315-aed1-1ae13ea4a48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71060-5CD5-47A5-937A-11C460C4EB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8A8C79-C785-4CAC-86D5-5D61EB15D1B5}">
  <ds:schemaRefs>
    <ds:schemaRef ds:uri="362c12ab-8ab9-4321-aee6-fc3aa5f667d6"/>
    <ds:schemaRef ds:uri="9dcbf3ed-c405-4315-aed1-1ae13ea4a4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6D41961-5B91-4511-AD78-3099DD1BDA86}">
  <ds:schemaRefs>
    <ds:schemaRef ds:uri="http://purl.org/dc/terms/"/>
    <ds:schemaRef ds:uri="9dcbf3ed-c405-4315-aed1-1ae13ea4a488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362c12ab-8ab9-4321-aee6-fc3aa5f667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Gadugi</vt:lpstr>
      <vt:lpstr>Lato</vt:lpstr>
      <vt:lpstr>Lato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Matyas Boyen</dc:creator>
  <cp:lastModifiedBy>Anne-lise Passelecq</cp:lastModifiedBy>
  <cp:revision>4</cp:revision>
  <dcterms:created xsi:type="dcterms:W3CDTF">2024-02-21T15:35:13Z</dcterms:created>
  <dcterms:modified xsi:type="dcterms:W3CDTF">2024-02-22T08:57:11Z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0x0101003DD73951BFACF9438BC70908AA050B04</vt:lpwstr>
  </property>
  <property fmtid="{D5CDD505-2E9C-101B-9397-08002B2CF9AE}" pid="3" name="MediaServiceImageTags">
    <vt:lpwstr/>
  </property>
</Properties>
</file>