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7"/>
  </p:notesMasterIdLst>
  <p:sldIdLst>
    <p:sldId id="257" r:id="rId5"/>
    <p:sldId id="364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0D865AE-2EF9-6FC5-526B-07AB96AE43E7}" v="1" dt="2024-03-07T10:17:23.6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e-lise Passelecq" userId="S::anne-lise@ondernemersvoorondernemers.be::b5069077-873e-40ac-8e13-789e7ef36e0b" providerId="AD" clId="Web-{6BDDBABA-B37A-AFD2-1DCC-8F9DC8EE1A5E}"/>
    <pc:docChg chg="modSld">
      <pc:chgData name="Anne-lise Passelecq" userId="S::anne-lise@ondernemersvoorondernemers.be::b5069077-873e-40ac-8e13-789e7ef36e0b" providerId="AD" clId="Web-{6BDDBABA-B37A-AFD2-1DCC-8F9DC8EE1A5E}" dt="2024-02-22T08:56:37.136" v="1"/>
      <pc:docMkLst>
        <pc:docMk/>
      </pc:docMkLst>
      <pc:sldChg chg="delSp">
        <pc:chgData name="Anne-lise Passelecq" userId="S::anne-lise@ondernemersvoorondernemers.be::b5069077-873e-40ac-8e13-789e7ef36e0b" providerId="AD" clId="Web-{6BDDBABA-B37A-AFD2-1DCC-8F9DC8EE1A5E}" dt="2024-02-22T08:56:37.136" v="1"/>
        <pc:sldMkLst>
          <pc:docMk/>
          <pc:sldMk cId="1887451266" sldId="257"/>
        </pc:sldMkLst>
        <pc:picChg chg="del">
          <ac:chgData name="Anne-lise Passelecq" userId="S::anne-lise@ondernemersvoorondernemers.be::b5069077-873e-40ac-8e13-789e7ef36e0b" providerId="AD" clId="Web-{6BDDBABA-B37A-AFD2-1DCC-8F9DC8EE1A5E}" dt="2024-02-22T08:56:37.136" v="1"/>
          <ac:picMkLst>
            <pc:docMk/>
            <pc:sldMk cId="1887451266" sldId="257"/>
            <ac:picMk id="4" creationId="{00000000-0000-0000-0000-000000000000}"/>
          </ac:picMkLst>
        </pc:picChg>
        <pc:picChg chg="del">
          <ac:chgData name="Anne-lise Passelecq" userId="S::anne-lise@ondernemersvoorondernemers.be::b5069077-873e-40ac-8e13-789e7ef36e0b" providerId="AD" clId="Web-{6BDDBABA-B37A-AFD2-1DCC-8F9DC8EE1A5E}" dt="2024-02-22T08:56:35.807" v="0"/>
          <ac:picMkLst>
            <pc:docMk/>
            <pc:sldMk cId="1887451266" sldId="257"/>
            <ac:picMk id="5" creationId="{5F892075-DA0B-022D-9250-3E79E10BCA98}"/>
          </ac:picMkLst>
        </pc:picChg>
      </pc:sldChg>
    </pc:docChg>
  </pc:docChgLst>
  <pc:docChgLst>
    <pc:chgData name="Anne-lise Passelecq" userId="S::anne-lise@ondernemersvoorondernemers.be::b5069077-873e-40ac-8e13-789e7ef36e0b" providerId="AD" clId="Web-{E0D865AE-2EF9-6FC5-526B-07AB96AE43E7}"/>
    <pc:docChg chg="addSld">
      <pc:chgData name="Anne-lise Passelecq" userId="S::anne-lise@ondernemersvoorondernemers.be::b5069077-873e-40ac-8e13-789e7ef36e0b" providerId="AD" clId="Web-{E0D865AE-2EF9-6FC5-526B-07AB96AE43E7}" dt="2024-03-07T10:17:23.650" v="0"/>
      <pc:docMkLst>
        <pc:docMk/>
      </pc:docMkLst>
      <pc:sldChg chg="add">
        <pc:chgData name="Anne-lise Passelecq" userId="S::anne-lise@ondernemersvoorondernemers.be::b5069077-873e-40ac-8e13-789e7ef36e0b" providerId="AD" clId="Web-{E0D865AE-2EF9-6FC5-526B-07AB96AE43E7}" dt="2024-03-07T10:17:23.650" v="0"/>
        <pc:sldMkLst>
          <pc:docMk/>
          <pc:sldMk cId="2393254126" sldId="364"/>
        </pc:sldMkLst>
      </pc:sldChg>
    </pc:docChg>
  </pc:docChgLst>
  <pc:docChgLst>
    <pc:chgData name="Anne-lise Passelecq" userId="b5069077-873e-40ac-8e13-789e7ef36e0b" providerId="ADAL" clId="{B00F15A0-10F1-4FFD-840A-DD9CE3606E65}"/>
    <pc:docChg chg="modSld">
      <pc:chgData name="Anne-lise Passelecq" userId="b5069077-873e-40ac-8e13-789e7ef36e0b" providerId="ADAL" clId="{B00F15A0-10F1-4FFD-840A-DD9CE3606E65}" dt="2024-02-22T08:57:09.009" v="26"/>
      <pc:docMkLst>
        <pc:docMk/>
      </pc:docMkLst>
      <pc:sldChg chg="addSp modSp mod">
        <pc:chgData name="Anne-lise Passelecq" userId="b5069077-873e-40ac-8e13-789e7ef36e0b" providerId="ADAL" clId="{B00F15A0-10F1-4FFD-840A-DD9CE3606E65}" dt="2024-02-22T08:57:09.009" v="26"/>
        <pc:sldMkLst>
          <pc:docMk/>
          <pc:sldMk cId="1887451266" sldId="257"/>
        </pc:sldMkLst>
        <pc:spChg chg="mod">
          <ac:chgData name="Anne-lise Passelecq" userId="b5069077-873e-40ac-8e13-789e7ef36e0b" providerId="ADAL" clId="{B00F15A0-10F1-4FFD-840A-DD9CE3606E65}" dt="2024-02-22T08:57:09.009" v="26"/>
          <ac:spMkLst>
            <pc:docMk/>
            <pc:sldMk cId="1887451266" sldId="257"/>
            <ac:spMk id="6" creationId="{0BD0A5BA-086E-F34E-89F0-0168001D1C90}"/>
          </ac:spMkLst>
        </pc:spChg>
        <pc:picChg chg="add mod">
          <ac:chgData name="Anne-lise Passelecq" userId="b5069077-873e-40ac-8e13-789e7ef36e0b" providerId="ADAL" clId="{B00F15A0-10F1-4FFD-840A-DD9CE3606E65}" dt="2024-02-22T08:56:59.755" v="3" actId="1076"/>
          <ac:picMkLst>
            <pc:docMk/>
            <pc:sldMk cId="1887451266" sldId="257"/>
            <ac:picMk id="4" creationId="{A1331541-953E-CE97-BC37-27CB1064DBB8}"/>
          </ac:picMkLst>
        </pc:picChg>
      </pc:sldChg>
    </pc:docChg>
  </pc:docChgLst>
  <pc:docChgLst>
    <pc:chgData name="Anne-lise Passelecq" userId="b5069077-873e-40ac-8e13-789e7ef36e0b" providerId="ADAL" clId="{DD8C19FC-79FC-4C63-AF67-3D74FDBFFF81}"/>
    <pc:docChg chg="custSel modSld">
      <pc:chgData name="Anne-lise Passelecq" userId="b5069077-873e-40ac-8e13-789e7ef36e0b" providerId="ADAL" clId="{DD8C19FC-79FC-4C63-AF67-3D74FDBFFF81}" dt="2024-02-22T08:59:05.468" v="7" actId="20577"/>
      <pc:docMkLst>
        <pc:docMk/>
      </pc:docMkLst>
      <pc:sldChg chg="addSp delSp modSp mod">
        <pc:chgData name="Anne-lise Passelecq" userId="b5069077-873e-40ac-8e13-789e7ef36e0b" providerId="ADAL" clId="{DD8C19FC-79FC-4C63-AF67-3D74FDBFFF81}" dt="2024-02-22T08:59:05.468" v="7" actId="20577"/>
        <pc:sldMkLst>
          <pc:docMk/>
          <pc:sldMk cId="1887451266" sldId="257"/>
        </pc:sldMkLst>
        <pc:spChg chg="mod">
          <ac:chgData name="Anne-lise Passelecq" userId="b5069077-873e-40ac-8e13-789e7ef36e0b" providerId="ADAL" clId="{DD8C19FC-79FC-4C63-AF67-3D74FDBFFF81}" dt="2024-02-22T08:59:05.468" v="7" actId="20577"/>
          <ac:spMkLst>
            <pc:docMk/>
            <pc:sldMk cId="1887451266" sldId="257"/>
            <ac:spMk id="6" creationId="{0BD0A5BA-086E-F34E-89F0-0168001D1C90}"/>
          </ac:spMkLst>
        </pc:spChg>
        <pc:picChg chg="del">
          <ac:chgData name="Anne-lise Passelecq" userId="b5069077-873e-40ac-8e13-789e7ef36e0b" providerId="ADAL" clId="{DD8C19FC-79FC-4C63-AF67-3D74FDBFFF81}" dt="2024-02-22T08:59:00.083" v="0" actId="478"/>
          <ac:picMkLst>
            <pc:docMk/>
            <pc:sldMk cId="1887451266" sldId="257"/>
            <ac:picMk id="4" creationId="{A1331541-953E-CE97-BC37-27CB1064DBB8}"/>
          </ac:picMkLst>
        </pc:picChg>
        <pc:picChg chg="add mod">
          <ac:chgData name="Anne-lise Passelecq" userId="b5069077-873e-40ac-8e13-789e7ef36e0b" providerId="ADAL" clId="{DD8C19FC-79FC-4C63-AF67-3D74FDBFFF81}" dt="2024-02-22T08:59:03.782" v="4" actId="1076"/>
          <ac:picMkLst>
            <pc:docMk/>
            <pc:sldMk cId="1887451266" sldId="257"/>
            <ac:picMk id="5" creationId="{B897FF76-0849-E63E-96CD-ABAB360645F1}"/>
          </ac:picMkLst>
        </pc:picChg>
      </pc:sldChg>
    </pc:docChg>
  </pc:docChgLst>
  <pc:docChgLst>
    <pc:chgData name="Anne-lise Passelecq" userId="b5069077-873e-40ac-8e13-789e7ef36e0b" providerId="ADAL" clId="{CBBCB5DA-F54C-40A7-8017-A0DD6FDA622F}"/>
    <pc:docChg chg="modSld">
      <pc:chgData name="Anne-lise Passelecq" userId="b5069077-873e-40ac-8e13-789e7ef36e0b" providerId="ADAL" clId="{CBBCB5DA-F54C-40A7-8017-A0DD6FDA622F}" dt="2024-02-22T08:54:31.640" v="2" actId="27614"/>
      <pc:docMkLst>
        <pc:docMk/>
      </pc:docMkLst>
      <pc:sldChg chg="addSp modSp mod">
        <pc:chgData name="Anne-lise Passelecq" userId="b5069077-873e-40ac-8e13-789e7ef36e0b" providerId="ADAL" clId="{CBBCB5DA-F54C-40A7-8017-A0DD6FDA622F}" dt="2024-02-22T08:54:31.640" v="2" actId="27614"/>
        <pc:sldMkLst>
          <pc:docMk/>
          <pc:sldMk cId="1887451266" sldId="257"/>
        </pc:sldMkLst>
        <pc:picChg chg="add mod">
          <ac:chgData name="Anne-lise Passelecq" userId="b5069077-873e-40ac-8e13-789e7ef36e0b" providerId="ADAL" clId="{CBBCB5DA-F54C-40A7-8017-A0DD6FDA622F}" dt="2024-02-22T08:54:31.640" v="2" actId="27614"/>
          <ac:picMkLst>
            <pc:docMk/>
            <pc:sldMk cId="1887451266" sldId="257"/>
            <ac:picMk id="5" creationId="{5F892075-DA0B-022D-9250-3E79E10BCA98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4DE764-6A46-4931-98D7-887B711C697E}" type="datetimeFigureOut">
              <a:t>7-3-2024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74C662-ADFA-4C1A-BF4E-94100AD6DA9B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74608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1CB8C3-0D3D-4845-9293-274F8D2222A3}" type="slidenum">
              <a:rPr lang="nl-BE" smtClean="0"/>
              <a:t>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33491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ED294-3401-418F-B863-4BAE7C8177C1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3774B-4AA2-4BE5-B3AB-C4A649E7357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74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ED294-3401-418F-B863-4BAE7C8177C1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3774B-4AA2-4BE5-B3AB-C4A649E7357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456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ED294-3401-418F-B863-4BAE7C8177C1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3774B-4AA2-4BE5-B3AB-C4A649E7357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296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ED294-3401-418F-B863-4BAE7C8177C1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3774B-4AA2-4BE5-B3AB-C4A649E7357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07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ED294-3401-418F-B863-4BAE7C8177C1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3774B-4AA2-4BE5-B3AB-C4A649E7357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036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ED294-3401-418F-B863-4BAE7C8177C1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3774B-4AA2-4BE5-B3AB-C4A649E7357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606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ED294-3401-418F-B863-4BAE7C8177C1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3774B-4AA2-4BE5-B3AB-C4A649E7357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589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ED294-3401-418F-B863-4BAE7C8177C1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3774B-4AA2-4BE5-B3AB-C4A649E7357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179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ED294-3401-418F-B863-4BAE7C8177C1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3774B-4AA2-4BE5-B3AB-C4A649E7357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394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ED294-3401-418F-B863-4BAE7C8177C1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3774B-4AA2-4BE5-B3AB-C4A649E7357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48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ED294-3401-418F-B863-4BAE7C8177C1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3774B-4AA2-4BE5-B3AB-C4A649E7357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665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ED294-3401-418F-B863-4BAE7C8177C1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C3774B-4AA2-4BE5-B3AB-C4A649E7357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503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jpeg"/><Relationship Id="rId4" Type="http://schemas.openxmlformats.org/officeDocument/2006/relationships/hyperlink" Target="http://www.ovo.be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976FF77-1160-EF4F-94EF-6002F6FF1AA5}"/>
              </a:ext>
            </a:extLst>
          </p:cNvPr>
          <p:cNvSpPr/>
          <p:nvPr/>
        </p:nvSpPr>
        <p:spPr>
          <a:xfrm>
            <a:off x="-41096" y="-547051"/>
            <a:ext cx="12277618" cy="1625913"/>
          </a:xfrm>
          <a:prstGeom prst="rect">
            <a:avLst/>
          </a:prstGeom>
          <a:solidFill>
            <a:srgbClr val="91A73C"/>
          </a:solidFill>
          <a:ln>
            <a:solidFill>
              <a:srgbClr val="91A7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BD0A5BA-086E-F34E-89F0-0168001D1C90}"/>
              </a:ext>
            </a:extLst>
          </p:cNvPr>
          <p:cNvSpPr/>
          <p:nvPr/>
        </p:nvSpPr>
        <p:spPr>
          <a:xfrm>
            <a:off x="560764" y="4375284"/>
            <a:ext cx="7144855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77"/>
                <a:ea typeface="Lato"/>
                <a:cs typeface="Lato"/>
              </a:rPr>
              <a:t>Entrepreneurs  </a:t>
            </a:r>
            <a:br>
              <a:rPr lang="nl-NL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77"/>
              </a:rPr>
            </a:br>
            <a:r>
              <a:rPr lang="nl-NL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77"/>
                <a:ea typeface="Lato"/>
                <a:cs typeface="Lato"/>
              </a:rPr>
              <a:t>for Entrepreneurs</a:t>
            </a:r>
            <a:br>
              <a:rPr lang="nl-NL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Lato Light" panose="020F0302020204030203" pitchFamily="34" charset="77"/>
              </a:rPr>
            </a:br>
            <a:endParaRPr lang="nl-NL" sz="3600" dirty="0">
              <a:solidFill>
                <a:schemeClr val="tx1">
                  <a:lumMod val="65000"/>
                  <a:lumOff val="35000"/>
                </a:schemeClr>
              </a:solidFill>
              <a:latin typeface="Lato Light" panose="020F0302020204030203" pitchFamily="34" charset="77"/>
            </a:endParaRPr>
          </a:p>
          <a:p>
            <a:endParaRPr lang="en-US" sz="2400" dirty="0">
              <a:solidFill>
                <a:schemeClr val="accent6">
                  <a:lumMod val="75000"/>
                </a:schemeClr>
              </a:solidFill>
              <a:latin typeface="Lato Light" panose="020F0302020204030203" pitchFamily="34" charset="77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35B0512-E91E-C94B-84C6-A67CBED416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831" y="-20237"/>
            <a:ext cx="7370442" cy="565772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FC5EFF4-E388-5046-B74C-193037DECC55}"/>
              </a:ext>
            </a:extLst>
          </p:cNvPr>
          <p:cNvSpPr/>
          <p:nvPr/>
        </p:nvSpPr>
        <p:spPr>
          <a:xfrm>
            <a:off x="560764" y="5728102"/>
            <a:ext cx="975950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>
                <a:solidFill>
                  <a:schemeClr val="accent6">
                    <a:lumMod val="7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  <a:cs typeface="Lato Light"/>
              </a:rPr>
              <a:t>Team X</a:t>
            </a:r>
          </a:p>
        </p:txBody>
      </p:sp>
      <p:pic>
        <p:nvPicPr>
          <p:cNvPr id="5" name="Afbeelding 4" descr="Afbeelding met tekst, Lettertype, logo, Graphics&#10;&#10;Automatisch gegenereerde beschrijving">
            <a:extLst>
              <a:ext uri="{FF2B5EF4-FFF2-40B4-BE49-F238E27FC236}">
                <a16:creationId xmlns:a16="http://schemas.microsoft.com/office/drawing/2014/main" id="{B897FF76-0849-E63E-96CD-ABAB360645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40" y="5728102"/>
            <a:ext cx="3870960" cy="1103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4512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976FF77-1160-EF4F-94EF-6002F6FF1AA5}"/>
              </a:ext>
            </a:extLst>
          </p:cNvPr>
          <p:cNvSpPr/>
          <p:nvPr/>
        </p:nvSpPr>
        <p:spPr>
          <a:xfrm>
            <a:off x="-41096" y="-547050"/>
            <a:ext cx="12277619" cy="2054510"/>
          </a:xfrm>
          <a:prstGeom prst="rect">
            <a:avLst/>
          </a:prstGeom>
          <a:solidFill>
            <a:srgbClr val="85A0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FC5EFF4-E388-5046-B74C-193037DECC55}"/>
              </a:ext>
            </a:extLst>
          </p:cNvPr>
          <p:cNvSpPr/>
          <p:nvPr/>
        </p:nvSpPr>
        <p:spPr>
          <a:xfrm>
            <a:off x="1540477" y="442098"/>
            <a:ext cx="97595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Lato Light" charset="0"/>
                <a:ea typeface="Lato Light" charset="0"/>
                <a:cs typeface="Lato Light" charset="0"/>
              </a:rPr>
              <a:t>Invest in sustainable entrepreneurship in Africa</a:t>
            </a:r>
            <a:endParaRPr lang="nl-NL" sz="3200" dirty="0">
              <a:solidFill>
                <a:schemeClr val="bg1"/>
              </a:solidFill>
            </a:endParaRPr>
          </a:p>
        </p:txBody>
      </p:sp>
      <p:pic>
        <p:nvPicPr>
          <p:cNvPr id="4" name="Afbeelding 3" descr="Afbeelding met tekst, Lettertype, logo, schermopname&#10;&#10;Automatisch gegenereerde beschrijving">
            <a:extLst>
              <a:ext uri="{FF2B5EF4-FFF2-40B4-BE49-F238E27FC236}">
                <a16:creationId xmlns:a16="http://schemas.microsoft.com/office/drawing/2014/main" id="{C49201C0-0DAC-03C4-AC5B-481AAE360F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477" y="4916317"/>
            <a:ext cx="9451427" cy="1804026"/>
          </a:xfrm>
          <a:prstGeom prst="rect">
            <a:avLst/>
          </a:prstGeom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id="{D49F29DC-52EE-65C8-E2CF-1A8442EA5C30}"/>
              </a:ext>
            </a:extLst>
          </p:cNvPr>
          <p:cNvSpPr/>
          <p:nvPr/>
        </p:nvSpPr>
        <p:spPr>
          <a:xfrm>
            <a:off x="6600704" y="2842909"/>
            <a:ext cx="42262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charset="0"/>
                <a:ea typeface="Lato Light" charset="0"/>
                <a:cs typeface="Lato Light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www.ovo.be</a:t>
            </a:r>
            <a:r>
              <a:rPr lang="en-US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charset="0"/>
                <a:ea typeface="Lato Light" charset="0"/>
                <a:cs typeface="Lato Light" charset="0"/>
              </a:rPr>
              <a:t> </a:t>
            </a:r>
            <a:endParaRPr lang="nl-NL" sz="5400" b="1" dirty="0">
              <a:solidFill>
                <a:schemeClr val="tx1">
                  <a:lumMod val="75000"/>
                  <a:lumOff val="25000"/>
                </a:schemeClr>
              </a:solidFill>
              <a:latin typeface="Lato Light" charset="0"/>
              <a:ea typeface="Lato Light" charset="0"/>
              <a:cs typeface="Lato Light" charset="0"/>
            </a:endParaRPr>
          </a:p>
        </p:txBody>
      </p:sp>
      <p:pic>
        <p:nvPicPr>
          <p:cNvPr id="6" name="Picture 18">
            <a:extLst>
              <a:ext uri="{FF2B5EF4-FFF2-40B4-BE49-F238E27FC236}">
                <a16:creationId xmlns:a16="http://schemas.microsoft.com/office/drawing/2014/main" id="{9D2381E1-55AE-528C-C79A-0287BDA600F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477" y="1785516"/>
            <a:ext cx="4050821" cy="3038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254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62c12ab-8ab9-4321-aee6-fc3aa5f667d6" xsi:nil="true"/>
    <lcf76f155ced4ddcb4097134ff3c332f xmlns="9dcbf3ed-c405-4315-aed1-1ae13ea4a488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D73951BFACF9438BC70908AA050B04" ma:contentTypeVersion="15" ma:contentTypeDescription="Een nieuw document maken." ma:contentTypeScope="" ma:versionID="f8585822140a461a8aa725583151c0ef">
  <xsd:schema xmlns:xsd="http://www.w3.org/2001/XMLSchema" xmlns:xs="http://www.w3.org/2001/XMLSchema" xmlns:p="http://schemas.microsoft.com/office/2006/metadata/properties" xmlns:ns2="9dcbf3ed-c405-4315-aed1-1ae13ea4a488" xmlns:ns3="362c12ab-8ab9-4321-aee6-fc3aa5f667d6" targetNamespace="http://schemas.microsoft.com/office/2006/metadata/properties" ma:root="true" ma:fieldsID="aa8b4bb70739ce7f22fe8db205bb9d2d" ns2:_="" ns3:_="">
    <xsd:import namespace="9dcbf3ed-c405-4315-aed1-1ae13ea4a488"/>
    <xsd:import namespace="362c12ab-8ab9-4321-aee6-fc3aa5f667d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cbf3ed-c405-4315-aed1-1ae13ea4a48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5" nillable="true" ma:taxonomy="true" ma:internalName="lcf76f155ced4ddcb4097134ff3c332f" ma:taxonomyFieldName="MediaServiceImageTags" ma:displayName="Afbeeldingtags" ma:readOnly="false" ma:fieldId="{5cf76f15-5ced-4ddc-b409-7134ff3c332f}" ma:taxonomyMulti="true" ma:sspId="e38aa8a9-2314-4ff2-81f2-761ac3176da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2c12ab-8ab9-4321-aee6-fc3aa5f667d6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e14a5a7b-f512-4299-a646-e249fe477f83}" ma:internalName="TaxCatchAll" ma:showField="CatchAllData" ma:web="362c12ab-8ab9-4321-aee6-fc3aa5f667d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6D41961-5B91-4511-AD78-3099DD1BDA86}">
  <ds:schemaRefs>
    <ds:schemaRef ds:uri="http://schemas.microsoft.com/office/2006/documentManagement/types"/>
    <ds:schemaRef ds:uri="362c12ab-8ab9-4321-aee6-fc3aa5f667d6"/>
    <ds:schemaRef ds:uri="http://purl.org/dc/terms/"/>
    <ds:schemaRef ds:uri="http://schemas.microsoft.com/office/2006/metadata/properties"/>
    <ds:schemaRef ds:uri="9dcbf3ed-c405-4315-aed1-1ae13ea4a488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C1971060-5CD5-47A5-937A-11C460C4EB8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28A8C79-C785-4CAC-86D5-5D61EB15D1B5}">
  <ds:schemaRefs>
    <ds:schemaRef ds:uri="362c12ab-8ab9-4321-aee6-fc3aa5f667d6"/>
    <ds:schemaRef ds:uri="9dcbf3ed-c405-4315-aed1-1ae13ea4a48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</Words>
  <Application>Microsoft Office PowerPoint</Application>
  <PresentationFormat>Breedbeeld</PresentationFormat>
  <Paragraphs>2</Paragraphs>
  <Slides>2</Slides>
  <Notes>1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</vt:i4>
      </vt:variant>
    </vt:vector>
  </HeadingPairs>
  <TitlesOfParts>
    <vt:vector size="3" baseType="lpstr">
      <vt:lpstr>Kantoorthema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Matyas Boyen</dc:creator>
  <cp:lastModifiedBy>Anne-lise Passelecq</cp:lastModifiedBy>
  <cp:revision>5</cp:revision>
  <dcterms:created xsi:type="dcterms:W3CDTF">2024-02-21T15:35:13Z</dcterms:created>
  <dcterms:modified xsi:type="dcterms:W3CDTF">2024-03-07T10:17:23Z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0x0101003DD73951BFACF9438BC70908AA050B04</vt:lpwstr>
  </property>
  <property fmtid="{D5CDD505-2E9C-101B-9397-08002B2CF9AE}" pid="3" name="MediaServiceImageTags">
    <vt:lpwstr/>
  </property>
</Properties>
</file>